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7"/>
  </p:notes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84" r:id="rId36"/>
    <p:sldId id="294" r:id="rId37"/>
    <p:sldId id="291" r:id="rId38"/>
    <p:sldId id="295" r:id="rId39"/>
    <p:sldId id="292" r:id="rId40"/>
    <p:sldId id="293" r:id="rId41"/>
    <p:sldId id="296" r:id="rId42"/>
    <p:sldId id="297" r:id="rId43"/>
    <p:sldId id="298" r:id="rId44"/>
    <p:sldId id="299" r:id="rId45"/>
    <p:sldId id="301" r:id="rId46"/>
    <p:sldId id="300" r:id="rId47"/>
    <p:sldId id="302" r:id="rId48"/>
    <p:sldId id="303" r:id="rId49"/>
    <p:sldId id="318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2" r:id="rId59"/>
    <p:sldId id="315" r:id="rId60"/>
    <p:sldId id="314" r:id="rId61"/>
    <p:sldId id="316" r:id="rId62"/>
    <p:sldId id="317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D538-1737-492F-B47E-BC82404C45A5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3B62-F73B-43B2-97C8-6299C7992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5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3B62-F73B-43B2-97C8-6299C7992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1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A40E8CF-B26B-40E8-8A57-BC7347989CCC}" type="datetimeFigureOut">
              <a:rPr lang="es-ES_tradnl" smtClean="0"/>
              <a:t>27/04/2016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937CEF5-3211-4292-9E76-176BDBB0EEAF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609600"/>
            <a:ext cx="3529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Familia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C:\Users\janebrown\AppData\Local\Microsoft\Windows\Temporary Internet Files\Content.IE5\OWL5O2CD\MC9003554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08981"/>
            <a:ext cx="5327598" cy="53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076700" cy="582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295400" y="2590800"/>
            <a:ext cx="1371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70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4134" y="2438400"/>
            <a:ext cx="46009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esposa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4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5562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4305" y="2438400"/>
            <a:ext cx="57006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hermano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50882"/>
            <a:ext cx="7485889" cy="496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33400" y="3962400"/>
            <a:ext cx="1752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62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2778" y="2438400"/>
            <a:ext cx="56236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hermana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4295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1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0275" y="2438400"/>
            <a:ext cx="65886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hermanos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0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6057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33400" y="1371600"/>
            <a:ext cx="1905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07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0"/>
            <a:ext cx="75600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hermanastro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8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anebrown\AppData\Local\Microsoft\Windows\Temporary Internet Files\Content.IE5\OWL5O2CD\MC9001571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1964"/>
            <a:ext cx="4812379" cy="612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821182"/>
            <a:ext cx="6684567" cy="492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81000" y="2865120"/>
            <a:ext cx="1752602" cy="38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61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0"/>
            <a:ext cx="7451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hermanastra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3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5"/>
          <a:stretch/>
        </p:blipFill>
        <p:spPr bwMode="auto">
          <a:xfrm>
            <a:off x="1905001" y="228599"/>
            <a:ext cx="4958996" cy="63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447800" y="3733800"/>
            <a:ext cx="1676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51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3351" y="2438400"/>
            <a:ext cx="33025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hijo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5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00063"/>
            <a:ext cx="390525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6019800" y="3962400"/>
            <a:ext cx="1905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28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823" y="2438400"/>
            <a:ext cx="32255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hija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5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6"/>
          <a:stretch/>
        </p:blipFill>
        <p:spPr bwMode="auto">
          <a:xfrm>
            <a:off x="1106252" y="280852"/>
            <a:ext cx="553749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-Up Arrow 1"/>
          <p:cNvSpPr/>
          <p:nvPr/>
        </p:nvSpPr>
        <p:spPr>
          <a:xfrm rot="2145148">
            <a:off x="2091616" y="4274913"/>
            <a:ext cx="2804760" cy="2409444"/>
          </a:xfrm>
          <a:prstGeom prst="leftUpArrow">
            <a:avLst>
              <a:gd name="adj1" fmla="val 1365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18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320" y="2438400"/>
            <a:ext cx="41905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hijos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1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4" y="756313"/>
            <a:ext cx="7717375" cy="567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5105400" y="1676400"/>
            <a:ext cx="1752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95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305" y="2438400"/>
            <a:ext cx="420660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padre</a:t>
            </a: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papá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5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1274" y="2438400"/>
            <a:ext cx="46666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abuelo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9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58801"/>
            <a:ext cx="7147964" cy="538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1415288">
            <a:off x="377645" y="701566"/>
            <a:ext cx="1905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60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081" y="2438400"/>
            <a:ext cx="444705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madre</a:t>
            </a:r>
            <a:endParaRPr 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mamá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1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OL8LUN23pFk/T1551nsCQ0I/AAAAAAAAGFg/gLvfb9ePmvo/s1600/trema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7411"/>
            <a:ext cx="4038600" cy="67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039" y="2438400"/>
            <a:ext cx="61991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madrastra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3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8" y="1757363"/>
            <a:ext cx="690033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 rot="2619060">
            <a:off x="6548648" y="785802"/>
            <a:ext cx="495300" cy="1615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658708" y="376536"/>
            <a:ext cx="645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Familia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Moderna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6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404" y="2438400"/>
            <a:ext cx="6024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padrastro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8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vvnauhy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198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vvnauhy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479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962400" y="44958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81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936" y="1219200"/>
            <a:ext cx="512992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primos</a:t>
            </a:r>
            <a:endParaRPr 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primo</a:t>
            </a:r>
          </a:p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prima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vvnauhy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479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vnauhyg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198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8382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4038600" y="1752600"/>
            <a:ext cx="1676400" cy="228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4864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 flipV="1">
            <a:off x="3657599" y="2057400"/>
            <a:ext cx="1285603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55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361" y="1219200"/>
            <a:ext cx="360707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tíos</a:t>
            </a:r>
            <a:endParaRPr 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tío</a:t>
            </a:r>
            <a:endParaRPr 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tía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7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anebrown\AppData\Local\Microsoft\Windows\Temporary Internet Files\Content.IE5\SVE0WNCB\MC9001571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4229553" cy="56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3738562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3438"/>
            <a:ext cx="2895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5124" y="1219200"/>
            <a:ext cx="450155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Cuántos</a:t>
            </a:r>
            <a:endParaRPr 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años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tiene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…?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9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343400" cy="65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8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854" y="2667000"/>
            <a:ext cx="67220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Tiene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años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9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2" r="21434"/>
          <a:stretch/>
        </p:blipFill>
        <p:spPr bwMode="auto">
          <a:xfrm>
            <a:off x="3505200" y="304800"/>
            <a:ext cx="1828800" cy="639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133600" y="2514600"/>
            <a:ext cx="1524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39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2441" y="2667000"/>
            <a:ext cx="35269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mayor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3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2" r="21434"/>
          <a:stretch/>
        </p:blipFill>
        <p:spPr bwMode="auto">
          <a:xfrm>
            <a:off x="3505200" y="304800"/>
            <a:ext cx="1828800" cy="639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362200" y="4191000"/>
            <a:ext cx="1524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86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1946" y="2667000"/>
            <a:ext cx="36279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menor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8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685800"/>
            <a:ext cx="2697480" cy="572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3773" y="2667000"/>
            <a:ext cx="55242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persona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9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9746" y="2438400"/>
            <a:ext cx="45897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abuela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2782"/>
            <a:ext cx="4724399" cy="615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7790" y="2667000"/>
            <a:ext cx="37962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gato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"/>
            <a:ext cx="5597236" cy="615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4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7227" y="2667000"/>
            <a:ext cx="43973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perro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95250"/>
            <a:ext cx="399097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7469" y="2667000"/>
            <a:ext cx="28568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abrir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1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31626"/>
            <a:ext cx="4755234" cy="62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5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689" y="2667000"/>
            <a:ext cx="45464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celebrar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1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decor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3" y="407216"/>
            <a:ext cx="7620000" cy="60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4291" y="2667000"/>
            <a:ext cx="45432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decorar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3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557"/>
            <a:ext cx="5096005" cy="620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4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38112"/>
            <a:ext cx="807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3"/>
          <a:stretch/>
        </p:blipFill>
        <p:spPr bwMode="auto">
          <a:xfrm>
            <a:off x="4195354" y="2699262"/>
            <a:ext cx="3927566" cy="40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4"/>
          <a:stretch/>
        </p:blipFill>
        <p:spPr bwMode="auto">
          <a:xfrm>
            <a:off x="41366" y="3286752"/>
            <a:ext cx="4153988" cy="342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0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05000"/>
            <a:ext cx="68723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decoraciones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1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88670"/>
            <a:ext cx="6892634" cy="530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5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646" y="2057400"/>
            <a:ext cx="503535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hacer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 video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3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552098"/>
            <a:ext cx="4574289" cy="493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733800"/>
            <a:ext cx="22002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9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7730" y="2667000"/>
            <a:ext cx="47163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video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Stock_000004721029X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57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4343" y="2667000"/>
            <a:ext cx="5343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preparar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6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74930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2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148" y="2667000"/>
            <a:ext cx="46955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romper 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6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242" y="2438400"/>
            <a:ext cx="55547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abuelos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837"/>
            <a:ext cx="8402171" cy="557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2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249" y="2667000"/>
            <a:ext cx="60853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sacar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fotos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9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46888"/>
            <a:ext cx="8335433" cy="600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189" y="2667000"/>
            <a:ext cx="48654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fotos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4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4" b="5955"/>
          <a:stretch/>
        </p:blipFill>
        <p:spPr bwMode="auto">
          <a:xfrm>
            <a:off x="914400" y="647844"/>
            <a:ext cx="6900250" cy="514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0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803" y="2667000"/>
            <a:ext cx="48542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cámara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6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6481321" cy="485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7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258" y="2667000"/>
            <a:ext cx="7781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cumpleaños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2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752600"/>
            <a:ext cx="704551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Feliz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Cumpleaños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5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076700" cy="582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5105400" y="2209800"/>
            <a:ext cx="1676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42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178039" cy="63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4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6522" y="2667000"/>
            <a:ext cx="55787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dulces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3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5"/>
          <a:stretch/>
        </p:blipFill>
        <p:spPr bwMode="auto">
          <a:xfrm>
            <a:off x="76200" y="840379"/>
            <a:ext cx="8163137" cy="524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9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461" y="2667000"/>
            <a:ext cx="52148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flores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9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6400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6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764" y="2667000"/>
            <a:ext cx="55322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globos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7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85800"/>
            <a:ext cx="8043102" cy="53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0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4715" y="2667000"/>
            <a:ext cx="49423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luces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0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570050" cy="560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6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657" y="2667000"/>
            <a:ext cx="82125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papel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picado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665" y="2438400"/>
            <a:ext cx="46778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esposo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9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6728856" cy="541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299" y="2667000"/>
            <a:ext cx="49632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pastel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7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381000"/>
            <a:ext cx="5489195" cy="58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3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4224" y="2667000"/>
            <a:ext cx="50433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piñata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9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838199"/>
            <a:ext cx="7848139" cy="556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3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1818" y="2667000"/>
            <a:ext cx="50481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regalo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8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990</TotalTime>
  <Words>114</Words>
  <Application>Microsoft Office PowerPoint</Application>
  <PresentationFormat>On-screen Show (4:3)</PresentationFormat>
  <Paragraphs>61</Paragraphs>
  <Slides>95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Ridge, Ashley</cp:lastModifiedBy>
  <cp:revision>37</cp:revision>
  <dcterms:created xsi:type="dcterms:W3CDTF">2012-03-16T15:42:52Z</dcterms:created>
  <dcterms:modified xsi:type="dcterms:W3CDTF">2016-04-27T19:40:56Z</dcterms:modified>
</cp:coreProperties>
</file>