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8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6" r:id="rId17"/>
    <p:sldId id="271" r:id="rId18"/>
    <p:sldId id="277" r:id="rId19"/>
    <p:sldId id="272" r:id="rId20"/>
    <p:sldId id="278" r:id="rId21"/>
    <p:sldId id="279" r:id="rId22"/>
    <p:sldId id="280" r:id="rId23"/>
    <p:sldId id="273" r:id="rId24"/>
    <p:sldId id="281" r:id="rId25"/>
    <p:sldId id="274" r:id="rId26"/>
    <p:sldId id="282" r:id="rId27"/>
    <p:sldId id="27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E64626-4D5F-4BD0-8272-0717F14839A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5428E8-9BE9-4175-A1AF-1A908EB9921D}" type="datetimeFigureOut">
              <a:rPr lang="es-ES_tradnl" smtClean="0"/>
              <a:t>08/04/2016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791" y="1569017"/>
            <a:ext cx="576029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Vocabulario</a:t>
            </a:r>
            <a:endParaRPr lang="en-US" sz="8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Capítulo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4B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9764" y="2286000"/>
            <a:ext cx="5144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9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partido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1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anebrown\AppData\Local\Microsoft\Windows\Temporary Internet Files\Content.IE5\VUI2XMMX\MC9003548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8994"/>
            <a:ext cx="6984969" cy="31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nebrown\AppData\Local\Microsoft\Windows\Temporary Internet Files\Content.IE5\4LYSHK37\MC9003549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66" y="3240481"/>
            <a:ext cx="1602943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anebrown\AppData\Local\Microsoft\Windows\Temporary Internet Files\Content.IE5\VHYU9KQT\MC9003548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8623"/>
            <a:ext cx="552620" cy="107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anebrown\AppData\Local\Microsoft\Windows\Temporary Internet Files\Content.IE5\VHYU9KQT\MC9003511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4966"/>
            <a:ext cx="1597937" cy="17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anebrown\AppData\Local\Microsoft\Windows\Temporary Internet Files\Content.IE5\4LYSHK37\MC9003549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97" y="3952907"/>
            <a:ext cx="1602943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59" y="2286000"/>
            <a:ext cx="7087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9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cámping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6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ebrown\AppData\Local\Microsoft\Windows\Temporary Internet Files\Content.IE5\3V1N3OQC\MC9003833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49" y="914399"/>
            <a:ext cx="6037665" cy="48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907" y="2286000"/>
            <a:ext cx="56500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pesca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j00729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67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j03957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6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308" y="1600200"/>
            <a:ext cx="711726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básquetbol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0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02827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0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5029" y="1583948"/>
            <a:ext cx="50738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béisbol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4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02827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6088"/>
            <a:ext cx="59436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5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9892" y="1569017"/>
            <a:ext cx="58641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Unas</a:t>
            </a:r>
            <a:endParaRPr lang="en-US" sz="8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Actividades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9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3987" y="1905000"/>
            <a:ext cx="44759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fútbol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ebrown\AppData\Local\Microsoft\Windows\Temporary Internet Files\Content.IE5\VUI2XMMX\MC9004400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0"/>
            <a:ext cx="4307856" cy="45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52600"/>
            <a:ext cx="824116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 </a:t>
            </a:r>
          </a:p>
          <a:p>
            <a:pPr algn="ctr"/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fútbol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americano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6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j0221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81000"/>
            <a:ext cx="4305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649" y="1861457"/>
            <a:ext cx="330007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golf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2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j01572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j00729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503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5546" y="1524000"/>
            <a:ext cx="38597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tenis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4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j0086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9875"/>
            <a:ext cx="6477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0058" y="1371600"/>
            <a:ext cx="54583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vóleibol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5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752600"/>
            <a:ext cx="483119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más</a:t>
            </a:r>
            <a:endParaRPr lang="en-US" sz="9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adjetivos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ebrown\AppData\Local\Microsoft\Windows\Temporary Internet Files\Content.IE5\VUI2XMMX\MC90043989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46" y="762000"/>
            <a:ext cx="5083175" cy="51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24" y="990600"/>
            <a:ext cx="590952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151" y="2505835"/>
            <a:ext cx="4380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cansado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9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3934"/>
            <a:ext cx="5399362" cy="54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683" y="2505835"/>
            <a:ext cx="47614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janebrown\AppData\Local\Microsoft\Windows\Temporary Internet Files\Content.IE5\VUI2XMMX\MC9002321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953000" cy="53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90" y="2505835"/>
            <a:ext cx="454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enfermo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0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130"/>
            <a:ext cx="40290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37" y="457200"/>
            <a:ext cx="34004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62" y="3581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43362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4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6872" y="2505835"/>
            <a:ext cx="20970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7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2"/>
          <a:stretch/>
        </p:blipFill>
        <p:spPr bwMode="auto">
          <a:xfrm>
            <a:off x="838200" y="609600"/>
            <a:ext cx="7086600" cy="578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1440"/>
            <a:ext cx="2638425" cy="272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318" y="2505835"/>
            <a:ext cx="46121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ocupado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8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346" y="2286000"/>
            <a:ext cx="3881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9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baile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8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anebrown\AppData\Local\Microsoft\Windows\Temporary Internet Files\Content.IE5\3V1N3OQC\MC9004338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5359" y="2505835"/>
            <a:ext cx="2860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triste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7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871" y="1752600"/>
            <a:ext cx="6911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qué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hora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913" y="2505835"/>
            <a:ext cx="4188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una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4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320" y="2505835"/>
            <a:ext cx="52501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ocho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4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anebrown\AppData\Local\Microsoft\Windows\Temporary Internet Files\Content.IE5\VUI2XMMX\MC9004344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1486"/>
            <a:ext cx="3276600" cy="23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904875" y="1295400"/>
            <a:ext cx="3667125" cy="405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808" y="2505835"/>
            <a:ext cx="70791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la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mañana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4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88" y="13063"/>
            <a:ext cx="5078594" cy="68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562600" cy="57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842" y="2505835"/>
            <a:ext cx="56591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la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tarde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1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23" y="381000"/>
            <a:ext cx="6553200" cy="62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44" y="4189985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5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570" y="2505835"/>
            <a:ext cx="60516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la </a:t>
            </a:r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noche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2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5701"/>
            <a:ext cx="6903490" cy="620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42" y="2505835"/>
            <a:ext cx="2766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9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028" y="2286000"/>
            <a:ext cx="61698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</a:t>
            </a:r>
            <a:r>
              <a:rPr lang="en-US" sz="9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concierto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5829" r="2513" b="2342"/>
          <a:stretch/>
        </p:blipFill>
        <p:spPr bwMode="auto">
          <a:xfrm>
            <a:off x="1219200" y="457200"/>
            <a:ext cx="6770138" cy="59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janebrown\AppData\Local\Microsoft\Windows\Temporary Internet Files\Content.IE5\4LYSHK37\MC9000215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3385775"/>
            <a:ext cx="2819603" cy="29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188" y="2286000"/>
            <a:ext cx="41855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fiesta</a:t>
            </a:r>
            <a:endParaRPr lang="en-US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5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ebrown\AppData\Local\Microsoft\Windows\Temporary Internet Files\Content.IE5\VUI2XMMX\MC9002295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935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621</TotalTime>
  <Words>71</Words>
  <Application>Microsoft Office PowerPoint</Application>
  <PresentationFormat>On-screen Show (4:3)</PresentationFormat>
  <Paragraphs>39</Paragraphs>
  <Slides>54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Ridge, Ashley</cp:lastModifiedBy>
  <cp:revision>23</cp:revision>
  <dcterms:created xsi:type="dcterms:W3CDTF">2012-02-28T15:30:12Z</dcterms:created>
  <dcterms:modified xsi:type="dcterms:W3CDTF">2016-04-08T12:07:00Z</dcterms:modified>
</cp:coreProperties>
</file>