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73" r:id="rId11"/>
    <p:sldId id="274" r:id="rId12"/>
    <p:sldId id="266" r:id="rId13"/>
    <p:sldId id="267" r:id="rId14"/>
    <p:sldId id="268" r:id="rId15"/>
    <p:sldId id="269" r:id="rId16"/>
    <p:sldId id="270" r:id="rId17"/>
    <p:sldId id="271" r:id="rId18"/>
    <p:sldId id="275" r:id="rId19"/>
    <p:sldId id="276" r:id="rId20"/>
    <p:sldId id="277" r:id="rId21"/>
    <p:sldId id="278" r:id="rId22"/>
    <p:sldId id="279" r:id="rId23"/>
    <p:sldId id="272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11" r:id="rId51"/>
    <p:sldId id="308" r:id="rId52"/>
    <p:sldId id="316" r:id="rId53"/>
    <p:sldId id="317" r:id="rId54"/>
    <p:sldId id="318" r:id="rId55"/>
    <p:sldId id="319" r:id="rId56"/>
    <p:sldId id="312" r:id="rId57"/>
    <p:sldId id="313" r:id="rId58"/>
    <p:sldId id="314" r:id="rId59"/>
    <p:sldId id="315" r:id="rId60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5B3A-6D8D-4A5D-84A2-8FBF85FFAE22}" type="datetimeFigureOut">
              <a:rPr lang="es-ES_tradnl" smtClean="0"/>
              <a:t>18/05/2016</a:t>
            </a:fld>
            <a:endParaRPr lang="es-ES_tradn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890B138-791B-4FED-82BB-3E979D7E14E9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5B3A-6D8D-4A5D-84A2-8FBF85FFAE22}" type="datetimeFigureOut">
              <a:rPr lang="es-ES_tradnl" smtClean="0"/>
              <a:t>18/05/2016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B138-791B-4FED-82BB-3E979D7E14E9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5B3A-6D8D-4A5D-84A2-8FBF85FFAE22}" type="datetimeFigureOut">
              <a:rPr lang="es-ES_tradnl" smtClean="0"/>
              <a:t>18/05/2016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B138-791B-4FED-82BB-3E979D7E14E9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5B3A-6D8D-4A5D-84A2-8FBF85FFAE22}" type="datetimeFigureOut">
              <a:rPr lang="es-ES_tradnl" smtClean="0"/>
              <a:t>18/05/2016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B138-791B-4FED-82BB-3E979D7E14E9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5B3A-6D8D-4A5D-84A2-8FBF85FFAE22}" type="datetimeFigureOut">
              <a:rPr lang="es-ES_tradnl" smtClean="0"/>
              <a:t>18/05/2016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s-ES_tradnl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890B138-791B-4FED-82BB-3E979D7E14E9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5B3A-6D8D-4A5D-84A2-8FBF85FFAE22}" type="datetimeFigureOut">
              <a:rPr lang="es-ES_tradnl" smtClean="0"/>
              <a:t>18/05/2016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B138-791B-4FED-82BB-3E979D7E14E9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5B3A-6D8D-4A5D-84A2-8FBF85FFAE22}" type="datetimeFigureOut">
              <a:rPr lang="es-ES_tradnl" smtClean="0"/>
              <a:t>18/05/2016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B138-791B-4FED-82BB-3E979D7E14E9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5B3A-6D8D-4A5D-84A2-8FBF85FFAE22}" type="datetimeFigureOut">
              <a:rPr lang="es-ES_tradnl" smtClean="0"/>
              <a:t>18/05/2016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B138-791B-4FED-82BB-3E979D7E14E9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5B3A-6D8D-4A5D-84A2-8FBF85FFAE22}" type="datetimeFigureOut">
              <a:rPr lang="es-ES_tradnl" smtClean="0"/>
              <a:t>18/05/2016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B138-791B-4FED-82BB-3E979D7E14E9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5B3A-6D8D-4A5D-84A2-8FBF85FFAE22}" type="datetimeFigureOut">
              <a:rPr lang="es-ES_tradnl" smtClean="0"/>
              <a:t>18/05/2016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B138-791B-4FED-82BB-3E979D7E14E9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5B3A-6D8D-4A5D-84A2-8FBF85FFAE22}" type="datetimeFigureOut">
              <a:rPr lang="es-ES_tradnl" smtClean="0"/>
              <a:t>18/05/2016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890B138-791B-4FED-82BB-3E979D7E14E9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6AE5B3A-6D8D-4A5D-84A2-8FBF85FFAE22}" type="datetimeFigureOut">
              <a:rPr lang="es-ES_tradnl" smtClean="0"/>
              <a:t>18/05/2016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90B138-791B-4FED-82BB-3E979D7E14E9}" type="slidenum">
              <a:rPr lang="es-ES_tradnl" smtClean="0"/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5903" y="1905000"/>
            <a:ext cx="635680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Vocabulario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pítulo</a:t>
            </a: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4A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780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1347" y="2133600"/>
            <a:ext cx="5501827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quedo</a:t>
            </a:r>
            <a:endParaRPr lang="en-US" sz="9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 casa.</a:t>
            </a:r>
          </a:p>
        </p:txBody>
      </p:sp>
    </p:spTree>
    <p:extLst>
      <p:ext uri="{BB962C8B-B14F-4D97-AF65-F5344CB8AC3E}">
        <p14:creationId xmlns:p14="http://schemas.microsoft.com/office/powerpoint/2010/main" val="128821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>
            <a:off x="838200" y="1828800"/>
            <a:ext cx="70866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Los Lugares</a:t>
            </a:r>
          </a:p>
        </p:txBody>
      </p:sp>
    </p:spTree>
    <p:extLst>
      <p:ext uri="{BB962C8B-B14F-4D97-AF65-F5344CB8AC3E}">
        <p14:creationId xmlns:p14="http://schemas.microsoft.com/office/powerpoint/2010/main" val="336178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D09453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6858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5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7763" y="2133600"/>
            <a:ext cx="68890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la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biblioteca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666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j01986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03" y="228600"/>
            <a:ext cx="861060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74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1620" y="2133600"/>
            <a:ext cx="35012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café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79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0401"/>
            <a:ext cx="8382000" cy="654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99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2712" y="2133600"/>
            <a:ext cx="489909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campo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495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D09539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7575"/>
            <a:ext cx="7391400" cy="548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04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1583" y="2133600"/>
            <a:ext cx="354135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casa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801" y="2057400"/>
            <a:ext cx="5876925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44964" y="335340"/>
            <a:ext cx="719459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Tiempo</a:t>
            </a: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Libre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589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53" y="152400"/>
            <a:ext cx="362902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09700"/>
            <a:ext cx="7467600" cy="519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03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5888" y="2133600"/>
            <a:ext cx="535274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centro</a:t>
            </a:r>
            <a:endParaRPr lang="en-US" sz="9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comercial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065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j03573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51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0324" y="2133600"/>
            <a:ext cx="36038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cine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526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L00606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381000"/>
            <a:ext cx="6792912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5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6870" y="2133600"/>
            <a:ext cx="61307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gimnasio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58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L00921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62000"/>
            <a:ext cx="377348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6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0915" y="2133600"/>
            <a:ext cx="4682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iglesia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149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9" y="552520"/>
            <a:ext cx="8381999" cy="575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3040" y="2133600"/>
            <a:ext cx="62584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mezquita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88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BD05603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381000"/>
            <a:ext cx="343852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HH01450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33" y="3204074"/>
            <a:ext cx="3835400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99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52" y="168092"/>
            <a:ext cx="4666785" cy="644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11430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63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2539" y="2133600"/>
            <a:ext cx="59394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sinagoga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79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t="6564" r="5611" b="7072"/>
          <a:stretch/>
        </p:blipFill>
        <p:spPr bwMode="auto">
          <a:xfrm>
            <a:off x="457200" y="609600"/>
            <a:ext cx="8353969" cy="552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58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3707" y="2133600"/>
            <a:ext cx="51171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templo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088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81000"/>
            <a:ext cx="8229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64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3659" y="2133600"/>
            <a:ext cx="68772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as</a:t>
            </a: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montañas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582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7"/>
          <a:stretch/>
        </p:blipFill>
        <p:spPr bwMode="auto">
          <a:xfrm>
            <a:off x="4045342" y="87086"/>
            <a:ext cx="5078186" cy="647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7"/>
          <a:stretch/>
        </p:blipFill>
        <p:spPr bwMode="auto">
          <a:xfrm>
            <a:off x="8709" y="93617"/>
            <a:ext cx="5078186" cy="647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379" y="990599"/>
            <a:ext cx="3819525" cy="509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84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6912" y="2133600"/>
            <a:ext cx="513070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parque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811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02354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75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5731" y="2133600"/>
            <a:ext cx="50930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piscina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864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6034" y="2133600"/>
            <a:ext cx="73324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</a:t>
            </a: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compras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899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89" y="533400"/>
            <a:ext cx="8702622" cy="579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89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3040" y="2133600"/>
            <a:ext cx="41384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playa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67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1"/>
          <a:stretch/>
        </p:blipFill>
        <p:spPr bwMode="auto">
          <a:xfrm>
            <a:off x="2971800" y="533400"/>
            <a:ext cx="5190309" cy="582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2954480" cy="288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5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0806" y="2133600"/>
            <a:ext cx="736291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restaurante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920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D09505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381000"/>
            <a:ext cx="5992812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46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3801" y="2133600"/>
            <a:ext cx="51369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trabajo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166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5181599" cy="608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31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5581" y="2133600"/>
            <a:ext cx="52533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¿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Adónde</a:t>
            </a: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515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77"/>
            <a:ext cx="533400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05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8809" y="2133600"/>
            <a:ext cx="65069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¿Con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quién</a:t>
            </a:r>
            <a:r>
              <a:rPr lang="en-US" sz="9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587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45928"/>
            <a:ext cx="66675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541"/>
            <a:ext cx="191452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05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" y="457200"/>
            <a:ext cx="8782161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C:\Users\janebrown\AppData\Local\Microsoft\Windows\Temporary Internet Files\Content.IE5\2Y2TA3M7\MC900434859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72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janebrown\AppData\Local\Microsoft\Windows\Temporary Internet Files\Content.IE5\2Y2TA3M7\MC900434859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04455">
            <a:off x="5025623" y="4572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38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676400"/>
            <a:ext cx="572143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¿De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dónde</a:t>
            </a:r>
            <a:endParaRPr lang="en-US" sz="9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9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</a:t>
            </a: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6945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nebrown\AppData\Local\Microsoft\Windows\Temporary Internet Files\Content.IE5\GWQD02TC\MC900433842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23159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anebrown\AppData\Local\Microsoft\Windows\Temporary Internet Files\Content.IE5\2Y2TA3M7\MC900434859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572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00416"/>
            <a:ext cx="4038600" cy="316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janebrown\AppData\Local\Microsoft\Windows\Temporary Internet Files\Content.IE5\2Y2TA3M7\MC900434859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572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28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9662" y="2133600"/>
            <a:ext cx="51651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¿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Cuándo</a:t>
            </a: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919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3164215" cy="289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48000"/>
            <a:ext cx="5090098" cy="272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73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074" y="2133600"/>
            <a:ext cx="5580375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os fines</a:t>
            </a:r>
          </a:p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 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semana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491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57" y="838200"/>
            <a:ext cx="7688443" cy="513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21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2218" y="2133600"/>
            <a:ext cx="71400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¡No me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digas</a:t>
            </a: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553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64" y="838200"/>
            <a:ext cx="651865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914400" y="4704806"/>
            <a:ext cx="1981200" cy="4572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079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0328" y="2133600"/>
            <a:ext cx="10438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ir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236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9916" y="2133600"/>
            <a:ext cx="660469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ver</a:t>
            </a: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una</a:t>
            </a: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película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857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D10112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486400" cy="574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02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5236" y="2133600"/>
            <a:ext cx="519405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lección</a:t>
            </a:r>
            <a:endParaRPr lang="en-US" sz="9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 piano</a:t>
            </a:r>
          </a:p>
        </p:txBody>
      </p:sp>
    </p:spTree>
    <p:extLst>
      <p:ext uri="{BB962C8B-B14F-4D97-AF65-F5344CB8AC3E}">
        <p14:creationId xmlns:p14="http://schemas.microsoft.com/office/powerpoint/2010/main" val="78668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6705600" cy="539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89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806</TotalTime>
  <Words>83</Words>
  <Application>Microsoft Office PowerPoint</Application>
  <PresentationFormat>On-screen Show (4:3)</PresentationFormat>
  <Paragraphs>38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Ridge, Ashley</cp:lastModifiedBy>
  <cp:revision>22</cp:revision>
  <dcterms:created xsi:type="dcterms:W3CDTF">2012-02-09T14:09:56Z</dcterms:created>
  <dcterms:modified xsi:type="dcterms:W3CDTF">2016-05-18T11:58:55Z</dcterms:modified>
</cp:coreProperties>
</file>