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305" r:id="rId5"/>
    <p:sldId id="261" r:id="rId6"/>
    <p:sldId id="262" r:id="rId7"/>
    <p:sldId id="263" r:id="rId8"/>
    <p:sldId id="30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99" r:id="rId43"/>
    <p:sldId id="307" r:id="rId44"/>
    <p:sldId id="300" r:id="rId45"/>
    <p:sldId id="301" r:id="rId46"/>
    <p:sldId id="302" r:id="rId47"/>
    <p:sldId id="303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C6D243-7622-4F1D-80EF-CFB315C66EC2}" type="datetimeFigureOut">
              <a:rPr lang="es-ES_tradnl" smtClean="0"/>
              <a:t>18/02/2016</a:t>
            </a:fld>
            <a:endParaRPr lang="es-ES_tradn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227DEEC-7E86-44AC-BFBC-1AD29EC04779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8353" y="1447800"/>
            <a:ext cx="488729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capÍtulo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3b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96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6211" y="2590800"/>
            <a:ext cx="62456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pollo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8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96389"/>
            <a:ext cx="6172200" cy="600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1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672" y="2590800"/>
            <a:ext cx="78886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cebolla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35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50989"/>
            <a:ext cx="5562600" cy="56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062" y="2590800"/>
            <a:ext cx="78999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Los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guisantes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06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060704"/>
            <a:ext cx="4996543" cy="419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0193" y="1905000"/>
            <a:ext cx="774282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Las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judías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verdes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3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1189"/>
            <a:ext cx="7239000" cy="535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68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447" y="2590800"/>
            <a:ext cx="81291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lechuga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0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9297"/>
            <a:ext cx="6858000" cy="519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3762" y="724525"/>
            <a:ext cx="41777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cena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47" y="2514600"/>
            <a:ext cx="45243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9736" y="2590800"/>
            <a:ext cx="717856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Las papas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7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0882"/>
            <a:ext cx="6705600" cy="557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590799"/>
            <a:ext cx="82605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Los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tomates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867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335"/>
            <a:ext cx="6858000" cy="588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6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640" y="2590800"/>
            <a:ext cx="64267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Las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uvas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49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22376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09800"/>
            <a:ext cx="79768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Las </a:t>
            </a:r>
          </a:p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zanahorias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66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32" y="762000"/>
            <a:ext cx="815235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6823" y="2590800"/>
            <a:ext cx="6444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arroz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79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97866"/>
            <a:ext cx="6596406" cy="492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29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5867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3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9197" y="2590800"/>
            <a:ext cx="68996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 cereal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9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9" y="914400"/>
            <a:ext cx="7786556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42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618" y="2057400"/>
            <a:ext cx="751680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los 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espaguetis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5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4250"/>
            <a:ext cx="6858000" cy="570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3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850" y="2590800"/>
            <a:ext cx="812434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Las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grasas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05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6" y="1066800"/>
            <a:ext cx="843642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9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601" y="2209800"/>
            <a:ext cx="775084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 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mantequilla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1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34065"/>
            <a:ext cx="3429000" cy="54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8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4050" y="2590800"/>
            <a:ext cx="726993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helado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0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9920"/>
            <a:ext cx="5791200" cy="559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4638" y="2590800"/>
            <a:ext cx="66944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bistec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514600"/>
            <a:ext cx="77123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Los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pasteles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2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22" y="838199"/>
            <a:ext cx="7097478" cy="532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3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438400"/>
            <a:ext cx="79175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Las </a:t>
            </a:r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bebidas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12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7940" y="1676400"/>
            <a:ext cx="75616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Las </a:t>
            </a:r>
          </a:p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expresiones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 </a:t>
            </a:r>
            <a:r>
              <a:rPr lang="en-US" sz="7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tener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1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1"/>
          <a:stretch/>
        </p:blipFill>
        <p:spPr bwMode="auto">
          <a:xfrm>
            <a:off x="1904999" y="1219200"/>
            <a:ext cx="5695471" cy="399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7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899" y="2057400"/>
            <a:ext cx="558999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Tener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hambre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9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6"/>
          <a:stretch/>
        </p:blipFill>
        <p:spPr bwMode="auto">
          <a:xfrm>
            <a:off x="685800" y="1143000"/>
            <a:ext cx="774208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1598" y="1981200"/>
            <a:ext cx="433484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Tener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sed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0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90625"/>
            <a:ext cx="38100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78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1598" y="1981200"/>
            <a:ext cx="4334840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Tener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frío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049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6203"/>
            <a:ext cx="7944603" cy="562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2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485843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9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9500" y="1981200"/>
            <a:ext cx="44390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Tener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calor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31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990600"/>
            <a:ext cx="64187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salud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50" y="2590800"/>
            <a:ext cx="6097395" cy="35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324600" cy="609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1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6053" y="2438400"/>
            <a:ext cx="57246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caminar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68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5334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153591"/>
            <a:ext cx="16097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30086"/>
            <a:ext cx="23431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2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5817" y="2057400"/>
            <a:ext cx="716253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Hacer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ejercicios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06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3"/>
          <a:stretch/>
        </p:blipFill>
        <p:spPr bwMode="auto">
          <a:xfrm>
            <a:off x="4648200" y="685800"/>
            <a:ext cx="3821833" cy="478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610850" cy="481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4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728" y="2057400"/>
            <a:ext cx="628729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Levantar</a:t>
            </a: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pesas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2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3949" y="2367170"/>
            <a:ext cx="60901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adjetivos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05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590800"/>
            <a:ext cx="6470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La carne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6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06010"/>
            <a:ext cx="4736206" cy="425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6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59193" y="2438400"/>
            <a:ext cx="62183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horrible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5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9764"/>
            <a:ext cx="4424556" cy="572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8156" y="2438400"/>
            <a:ext cx="34804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malo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8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06"/>
          <a:stretch/>
        </p:blipFill>
        <p:spPr bwMode="auto">
          <a:xfrm>
            <a:off x="525220" y="598920"/>
            <a:ext cx="8085380" cy="542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6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611" y="2438400"/>
            <a:ext cx="576952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sabroso</a:t>
            </a:r>
            <a:endParaRPr lang="en-US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7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17430"/>
            <a:ext cx="6934200" cy="536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521" y="2590800"/>
            <a:ext cx="80489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pescado</a:t>
            </a:r>
            <a:endParaRPr lang="en-US" sz="8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9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92203"/>
            <a:ext cx="7855678" cy="522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1623</TotalTime>
  <Words>68</Words>
  <Application>Microsoft Office PowerPoint</Application>
  <PresentationFormat>On-screen Show (4:3)</PresentationFormat>
  <Paragraphs>48</Paragraphs>
  <Slides>65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Ridge, Ashley</cp:lastModifiedBy>
  <cp:revision>15</cp:revision>
  <dcterms:created xsi:type="dcterms:W3CDTF">2012-01-04T13:07:26Z</dcterms:created>
  <dcterms:modified xsi:type="dcterms:W3CDTF">2016-02-18T13:06:10Z</dcterms:modified>
</cp:coreProperties>
</file>