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88" r:id="rId4"/>
    <p:sldId id="273" r:id="rId5"/>
    <p:sldId id="289" r:id="rId6"/>
    <p:sldId id="274" r:id="rId7"/>
    <p:sldId id="290" r:id="rId8"/>
    <p:sldId id="264" r:id="rId9"/>
    <p:sldId id="291" r:id="rId10"/>
    <p:sldId id="267" r:id="rId11"/>
    <p:sldId id="292" r:id="rId12"/>
    <p:sldId id="262" r:id="rId13"/>
    <p:sldId id="293" r:id="rId14"/>
    <p:sldId id="263" r:id="rId15"/>
    <p:sldId id="294" r:id="rId16"/>
    <p:sldId id="259" r:id="rId17"/>
    <p:sldId id="295" r:id="rId18"/>
    <p:sldId id="281" r:id="rId19"/>
    <p:sldId id="296" r:id="rId20"/>
    <p:sldId id="282" r:id="rId21"/>
    <p:sldId id="297" r:id="rId22"/>
    <p:sldId id="268" r:id="rId23"/>
    <p:sldId id="298" r:id="rId24"/>
    <p:sldId id="269" r:id="rId25"/>
    <p:sldId id="299" r:id="rId26"/>
    <p:sldId id="261" r:id="rId27"/>
    <p:sldId id="300" r:id="rId28"/>
    <p:sldId id="277" r:id="rId29"/>
    <p:sldId id="301" r:id="rId30"/>
    <p:sldId id="260" r:id="rId31"/>
    <p:sldId id="302" r:id="rId32"/>
    <p:sldId id="257" r:id="rId33"/>
    <p:sldId id="303" r:id="rId34"/>
    <p:sldId id="275" r:id="rId35"/>
    <p:sldId id="304" r:id="rId36"/>
    <p:sldId id="265" r:id="rId37"/>
    <p:sldId id="305" r:id="rId38"/>
    <p:sldId id="270" r:id="rId39"/>
    <p:sldId id="306" r:id="rId40"/>
    <p:sldId id="279" r:id="rId41"/>
    <p:sldId id="307" r:id="rId42"/>
    <p:sldId id="285" r:id="rId43"/>
    <p:sldId id="308" r:id="rId44"/>
    <p:sldId id="258" r:id="rId45"/>
    <p:sldId id="309" r:id="rId46"/>
    <p:sldId id="283" r:id="rId47"/>
    <p:sldId id="310" r:id="rId48"/>
    <p:sldId id="284" r:id="rId49"/>
    <p:sldId id="311" r:id="rId50"/>
    <p:sldId id="266" r:id="rId51"/>
    <p:sldId id="312" r:id="rId52"/>
    <p:sldId id="271" r:id="rId53"/>
    <p:sldId id="313" r:id="rId54"/>
    <p:sldId id="276" r:id="rId55"/>
    <p:sldId id="314" r:id="rId56"/>
    <p:sldId id="286" r:id="rId57"/>
    <p:sldId id="315" r:id="rId58"/>
    <p:sldId id="287" r:id="rId59"/>
    <p:sldId id="316" r:id="rId60"/>
    <p:sldId id="278" r:id="rId61"/>
    <p:sldId id="317" r:id="rId62"/>
    <p:sldId id="272" r:id="rId63"/>
    <p:sldId id="318" r:id="rId64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91683-A451-47B2-81AE-3EB9947A9512}" type="datetimeFigureOut">
              <a:rPr lang="es-ES_tradnl" smtClean="0"/>
              <a:t>04/02/2016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1D47-DAAA-4805-885A-954FDB36D170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91683-A451-47B2-81AE-3EB9947A9512}" type="datetimeFigureOut">
              <a:rPr lang="es-ES_tradnl" smtClean="0"/>
              <a:t>04/02/2016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1D47-DAAA-4805-885A-954FDB36D170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91683-A451-47B2-81AE-3EB9947A9512}" type="datetimeFigureOut">
              <a:rPr lang="es-ES_tradnl" smtClean="0"/>
              <a:t>04/02/2016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1D47-DAAA-4805-885A-954FDB36D170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91683-A451-47B2-81AE-3EB9947A9512}" type="datetimeFigureOut">
              <a:rPr lang="es-ES_tradnl" smtClean="0"/>
              <a:t>04/02/2016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1D47-DAAA-4805-885A-954FDB36D170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91683-A451-47B2-81AE-3EB9947A9512}" type="datetimeFigureOut">
              <a:rPr lang="es-ES_tradnl" smtClean="0"/>
              <a:t>04/02/2016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1D47-DAAA-4805-885A-954FDB36D170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91683-A451-47B2-81AE-3EB9947A9512}" type="datetimeFigureOut">
              <a:rPr lang="es-ES_tradnl" smtClean="0"/>
              <a:t>04/02/2016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1D47-DAAA-4805-885A-954FDB36D170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91683-A451-47B2-81AE-3EB9947A9512}" type="datetimeFigureOut">
              <a:rPr lang="es-ES_tradnl" smtClean="0"/>
              <a:t>04/02/2016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1D47-DAAA-4805-885A-954FDB36D170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91683-A451-47B2-81AE-3EB9947A9512}" type="datetimeFigureOut">
              <a:rPr lang="es-ES_tradnl" smtClean="0"/>
              <a:t>04/02/2016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1D47-DAAA-4805-885A-954FDB36D170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91683-A451-47B2-81AE-3EB9947A9512}" type="datetimeFigureOut">
              <a:rPr lang="es-ES_tradnl" smtClean="0"/>
              <a:t>04/02/2016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1D47-DAAA-4805-885A-954FDB36D170}" type="slidenum">
              <a:rPr lang="es-ES_tradnl" smtClean="0"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91683-A451-47B2-81AE-3EB9947A9512}" type="datetimeFigureOut">
              <a:rPr lang="es-ES_tradnl" smtClean="0"/>
              <a:t>04/02/2016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1D47-DAAA-4805-885A-954FDB36D170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91683-A451-47B2-81AE-3EB9947A9512}" type="datetimeFigureOut">
              <a:rPr lang="es-ES_tradnl" smtClean="0"/>
              <a:t>04/02/2016</a:t>
            </a:fld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441D47-DAAA-4805-885A-954FDB36D170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23441D47-DAAA-4805-885A-954FDB36D170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22D91683-A451-47B2-81AE-3EB9947A9512}" type="datetimeFigureOut">
              <a:rPr lang="es-ES_tradnl" smtClean="0"/>
              <a:t>04/02/2016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1905000"/>
            <a:ext cx="6266204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Vocabulario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3B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941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9" b="29765"/>
          <a:stretch/>
        </p:blipFill>
        <p:spPr bwMode="auto">
          <a:xfrm>
            <a:off x="0" y="838200"/>
            <a:ext cx="835560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54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2800" y="2286000"/>
            <a:ext cx="58162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las</a:t>
            </a:r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cuadras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844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" t="15251" b="13693"/>
          <a:stretch/>
        </p:blipFill>
        <p:spPr bwMode="auto">
          <a:xfrm>
            <a:off x="1219200" y="609600"/>
            <a:ext cx="6172200" cy="598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7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92872" y="1905000"/>
            <a:ext cx="457606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 </a:t>
            </a:r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cruce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 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calles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330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2" b="19694"/>
          <a:stretch/>
        </p:blipFill>
        <p:spPr bwMode="auto">
          <a:xfrm>
            <a:off x="1066799" y="609600"/>
            <a:ext cx="714524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79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9034" y="2362200"/>
            <a:ext cx="66437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los </a:t>
            </a:r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peatones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838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6" b="17288"/>
          <a:stretch/>
        </p:blipFill>
        <p:spPr bwMode="auto">
          <a:xfrm>
            <a:off x="838199" y="609600"/>
            <a:ext cx="659238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22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1415" y="2362200"/>
            <a:ext cx="538641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</a:t>
            </a:r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avenida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074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9" t="17563" b="12849"/>
          <a:stretch/>
        </p:blipFill>
        <p:spPr bwMode="auto">
          <a:xfrm>
            <a:off x="1219200" y="609599"/>
            <a:ext cx="6172200" cy="615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94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2286000"/>
            <a:ext cx="601216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</a:t>
            </a:r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carretera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86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4" b="17853"/>
          <a:stretch/>
        </p:blipFill>
        <p:spPr bwMode="auto">
          <a:xfrm>
            <a:off x="914400" y="609599"/>
            <a:ext cx="7086600" cy="588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76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7" b="26644"/>
          <a:stretch/>
        </p:blipFill>
        <p:spPr bwMode="auto">
          <a:xfrm>
            <a:off x="0" y="1066800"/>
            <a:ext cx="7912356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239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36061" y="2209800"/>
            <a:ext cx="328968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ancho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930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0" b="22407"/>
          <a:stretch/>
        </p:blipFill>
        <p:spPr bwMode="auto">
          <a:xfrm>
            <a:off x="0" y="685800"/>
            <a:ext cx="7960932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268" y="2286000"/>
            <a:ext cx="45892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estrecho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029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2" b="12948"/>
          <a:stretch/>
        </p:blipFill>
        <p:spPr bwMode="auto">
          <a:xfrm>
            <a:off x="914400" y="0"/>
            <a:ext cx="7162800" cy="6866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15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6345" y="2286000"/>
            <a:ext cx="58737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 </a:t>
            </a:r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esquina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421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9" b="16362"/>
          <a:stretch/>
        </p:blipFill>
        <p:spPr bwMode="auto">
          <a:xfrm>
            <a:off x="914400" y="304800"/>
            <a:ext cx="6781800" cy="6291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3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1685" y="1905000"/>
            <a:ext cx="529843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</a:t>
            </a:r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señal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 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parada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860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1" b="22421"/>
          <a:stretch/>
        </p:blipFill>
        <p:spPr bwMode="auto">
          <a:xfrm>
            <a:off x="0" y="609600"/>
            <a:ext cx="798138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95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362200"/>
            <a:ext cx="50089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 </a:t>
            </a:r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puente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492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67982" y="1905000"/>
            <a:ext cx="40258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</a:t>
            </a:r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plaza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244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9" b="17728"/>
          <a:stretch/>
        </p:blipFill>
        <p:spPr bwMode="auto">
          <a:xfrm>
            <a:off x="1066800" y="609600"/>
            <a:ext cx="6934200" cy="563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55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3562" y="2438400"/>
            <a:ext cx="47035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despacio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533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24145" r="7092" b="28334"/>
          <a:stretch/>
        </p:blipFill>
        <p:spPr bwMode="auto">
          <a:xfrm>
            <a:off x="457200" y="609600"/>
            <a:ext cx="7715982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90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2638" y="2362200"/>
            <a:ext cx="51290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 </a:t>
            </a:r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camión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892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3" b="24195"/>
          <a:stretch/>
        </p:blipFill>
        <p:spPr bwMode="auto">
          <a:xfrm>
            <a:off x="381000" y="914400"/>
            <a:ext cx="7485062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76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3006" y="2640705"/>
            <a:ext cx="290836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parar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242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0" b="10641"/>
          <a:stretch/>
        </p:blipFill>
        <p:spPr bwMode="auto">
          <a:xfrm>
            <a:off x="1295400" y="304798"/>
            <a:ext cx="6172200" cy="631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29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0701" y="2133600"/>
            <a:ext cx="47404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 </a:t>
            </a:r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policía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291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 t="9218" r="9130" b="11924"/>
          <a:stretch/>
        </p:blipFill>
        <p:spPr bwMode="auto">
          <a:xfrm>
            <a:off x="1828800" y="-9070"/>
            <a:ext cx="5105400" cy="666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87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7114" y="2209800"/>
            <a:ext cx="47275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</a:t>
            </a:r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policía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026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5" b="14540"/>
          <a:stretch/>
        </p:blipFill>
        <p:spPr bwMode="auto">
          <a:xfrm>
            <a:off x="533400" y="193655"/>
            <a:ext cx="7288693" cy="590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24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73" b="24778"/>
          <a:stretch/>
        </p:blipFill>
        <p:spPr bwMode="auto">
          <a:xfrm>
            <a:off x="0" y="867937"/>
            <a:ext cx="8210451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06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4482" y="2438400"/>
            <a:ext cx="57128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</a:t>
            </a:r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ener</a:t>
            </a:r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prisa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005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0" t="12892" r="4612" b="13712"/>
          <a:stretch/>
        </p:blipFill>
        <p:spPr bwMode="auto">
          <a:xfrm>
            <a:off x="1905000" y="609600"/>
            <a:ext cx="5410200" cy="612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770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2362200"/>
            <a:ext cx="47252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</a:t>
            </a:r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fuente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255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8" b="4755"/>
          <a:stretch/>
        </p:blipFill>
        <p:spPr bwMode="auto">
          <a:xfrm>
            <a:off x="1295400" y="0"/>
            <a:ext cx="6096000" cy="678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4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8052" y="2286000"/>
            <a:ext cx="51759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</a:t>
            </a:r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estatua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557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1" b="13055"/>
          <a:stretch/>
        </p:blipFill>
        <p:spPr bwMode="auto">
          <a:xfrm>
            <a:off x="914400" y="304799"/>
            <a:ext cx="7010400" cy="645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93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4456" y="1905000"/>
            <a:ext cx="543289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poner</a:t>
            </a:r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una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multa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307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9534"/>
          <a:stretch/>
        </p:blipFill>
        <p:spPr bwMode="auto">
          <a:xfrm>
            <a:off x="1066800" y="228600"/>
            <a:ext cx="6096000" cy="593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10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0241" y="1219200"/>
            <a:ext cx="5562741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 </a:t>
            </a:r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permiso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</a:t>
            </a:r>
          </a:p>
          <a:p>
            <a:pPr algn="ctr"/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manejar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49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7217" y="1982212"/>
            <a:ext cx="65673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 conductor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180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9" b="10528"/>
          <a:stretch/>
        </p:blipFill>
        <p:spPr bwMode="auto">
          <a:xfrm>
            <a:off x="1295400" y="228599"/>
            <a:ext cx="6019800" cy="642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69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4996" y="2209800"/>
            <a:ext cx="451181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 metro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07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7" b="19776"/>
          <a:stretch/>
        </p:blipFill>
        <p:spPr bwMode="auto">
          <a:xfrm>
            <a:off x="1142999" y="914400"/>
            <a:ext cx="6841461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44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2209800"/>
            <a:ext cx="44342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manejar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227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0" b="13973"/>
          <a:stretch/>
        </p:blipFill>
        <p:spPr bwMode="auto">
          <a:xfrm>
            <a:off x="990600" y="0"/>
            <a:ext cx="6867334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78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2286000"/>
            <a:ext cx="331571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cruzar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165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6" b="13906"/>
          <a:stretch/>
        </p:blipFill>
        <p:spPr bwMode="auto">
          <a:xfrm>
            <a:off x="1066799" y="304800"/>
            <a:ext cx="6535445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20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2362200"/>
            <a:ext cx="35157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doblar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391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7" b="10591"/>
          <a:stretch/>
        </p:blipFill>
        <p:spPr bwMode="auto">
          <a:xfrm>
            <a:off x="685800" y="-56147"/>
            <a:ext cx="6553200" cy="6716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71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7583" y="1905000"/>
            <a:ext cx="434663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seguir</a:t>
            </a:r>
            <a:endParaRPr lang="en-US" sz="96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derecho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299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0" b="12147"/>
          <a:stretch/>
        </p:blipFill>
        <p:spPr bwMode="auto">
          <a:xfrm>
            <a:off x="1066800" y="249044"/>
            <a:ext cx="6477000" cy="624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66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0" b="13664"/>
          <a:stretch/>
        </p:blipFill>
        <p:spPr bwMode="auto">
          <a:xfrm>
            <a:off x="957823" y="228600"/>
            <a:ext cx="6585977" cy="652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70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64870" y="2286000"/>
            <a:ext cx="403206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esperar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952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0"/>
            <a:ext cx="5353050" cy="6927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47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1143000"/>
            <a:ext cx="5073825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 </a:t>
            </a:r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estás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poniendo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9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</a:t>
            </a:r>
            <a:r>
              <a:rPr lang="en-US" sz="96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erviosa</a:t>
            </a:r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961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36961" y="2286000"/>
            <a:ext cx="468788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 </a:t>
            </a:r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tráfico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721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3" t="13586" r="16081" b="13510"/>
          <a:stretch/>
        </p:blipFill>
        <p:spPr bwMode="auto">
          <a:xfrm>
            <a:off x="1752600" y="173623"/>
            <a:ext cx="4800600" cy="668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06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2663007"/>
            <a:ext cx="62181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 </a:t>
            </a:r>
            <a:r>
              <a:rPr lang="en-US" sz="9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semáforo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392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Custom 7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000000"/>
      </a:accent1>
      <a:accent2>
        <a:srgbClr val="FF6700"/>
      </a:accent2>
      <a:accent3>
        <a:srgbClr val="FFFF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150</TotalTime>
  <Words>66</Words>
  <Application>Microsoft Office PowerPoint</Application>
  <PresentationFormat>On-screen Show (4:3)</PresentationFormat>
  <Paragraphs>41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Adjacency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Ridge, Ashley</cp:lastModifiedBy>
  <cp:revision>14</cp:revision>
  <dcterms:created xsi:type="dcterms:W3CDTF">2013-01-29T14:39:25Z</dcterms:created>
  <dcterms:modified xsi:type="dcterms:W3CDTF">2016-02-04T17:51:03Z</dcterms:modified>
</cp:coreProperties>
</file>