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92" r:id="rId4"/>
    <p:sldId id="282" r:id="rId5"/>
    <p:sldId id="293" r:id="rId6"/>
    <p:sldId id="269" r:id="rId7"/>
    <p:sldId id="294" r:id="rId8"/>
    <p:sldId id="290" r:id="rId9"/>
    <p:sldId id="295" r:id="rId10"/>
    <p:sldId id="267" r:id="rId11"/>
    <p:sldId id="296" r:id="rId12"/>
    <p:sldId id="283" r:id="rId13"/>
    <p:sldId id="297" r:id="rId14"/>
    <p:sldId id="285" r:id="rId15"/>
    <p:sldId id="298" r:id="rId16"/>
    <p:sldId id="259" r:id="rId17"/>
    <p:sldId id="299" r:id="rId18"/>
    <p:sldId id="273" r:id="rId19"/>
    <p:sldId id="300" r:id="rId20"/>
    <p:sldId id="287" r:id="rId21"/>
    <p:sldId id="301" r:id="rId22"/>
    <p:sldId id="277" r:id="rId23"/>
    <p:sldId id="302" r:id="rId24"/>
    <p:sldId id="279" r:id="rId25"/>
    <p:sldId id="303" r:id="rId26"/>
    <p:sldId id="288" r:id="rId27"/>
    <p:sldId id="304" r:id="rId28"/>
    <p:sldId id="280" r:id="rId29"/>
    <p:sldId id="305" r:id="rId30"/>
    <p:sldId id="260" r:id="rId31"/>
    <p:sldId id="306" r:id="rId32"/>
    <p:sldId id="264" r:id="rId33"/>
    <p:sldId id="307" r:id="rId34"/>
    <p:sldId id="268" r:id="rId35"/>
    <p:sldId id="308" r:id="rId36"/>
    <p:sldId id="274" r:id="rId37"/>
    <p:sldId id="309" r:id="rId38"/>
    <p:sldId id="278" r:id="rId39"/>
    <p:sldId id="310" r:id="rId40"/>
    <p:sldId id="270" r:id="rId41"/>
    <p:sldId id="311" r:id="rId42"/>
    <p:sldId id="266" r:id="rId43"/>
    <p:sldId id="312" r:id="rId44"/>
    <p:sldId id="257" r:id="rId45"/>
    <p:sldId id="313" r:id="rId46"/>
    <p:sldId id="289" r:id="rId47"/>
    <p:sldId id="314" r:id="rId48"/>
    <p:sldId id="271" r:id="rId49"/>
    <p:sldId id="315" r:id="rId50"/>
    <p:sldId id="284" r:id="rId51"/>
    <p:sldId id="316" r:id="rId52"/>
    <p:sldId id="276" r:id="rId53"/>
    <p:sldId id="317" r:id="rId54"/>
    <p:sldId id="281" r:id="rId55"/>
    <p:sldId id="318" r:id="rId56"/>
    <p:sldId id="275" r:id="rId57"/>
    <p:sldId id="319" r:id="rId58"/>
    <p:sldId id="258" r:id="rId59"/>
    <p:sldId id="320" r:id="rId60"/>
    <p:sldId id="291" r:id="rId61"/>
    <p:sldId id="321" r:id="rId62"/>
    <p:sldId id="262" r:id="rId63"/>
    <p:sldId id="322" r:id="rId64"/>
    <p:sldId id="265" r:id="rId65"/>
    <p:sldId id="323" r:id="rId66"/>
    <p:sldId id="261" r:id="rId67"/>
    <p:sldId id="324" r:id="rId68"/>
    <p:sldId id="286" r:id="rId69"/>
    <p:sldId id="325" r:id="rId70"/>
    <p:sldId id="272" r:id="rId71"/>
    <p:sldId id="326" r:id="rId7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91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FB08245-5480-49AD-A9F7-3BCB94C5209D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A1361F6-C317-49D9-B342-33A468A9CF28}" type="datetimeFigureOut">
              <a:rPr lang="es-ES_tradnl" smtClean="0"/>
              <a:t>1/14/16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351330"/>
            <a:ext cx="6624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Vocabulario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5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12670" r="376" b="13684"/>
          <a:stretch/>
        </p:blipFill>
        <p:spPr bwMode="auto">
          <a:xfrm>
            <a:off x="1295400" y="76200"/>
            <a:ext cx="6523366" cy="663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84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6338" y="2351330"/>
            <a:ext cx="48857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farmacia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82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6211" r="6531" b="3925"/>
          <a:stretch/>
        </p:blipFill>
        <p:spPr bwMode="auto">
          <a:xfrm>
            <a:off x="2209800" y="-17417"/>
            <a:ext cx="4232366" cy="682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38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6341" y="2351330"/>
            <a:ext cx="46057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champú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09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22628" b="21179"/>
          <a:stretch/>
        </p:blipFill>
        <p:spPr bwMode="auto">
          <a:xfrm>
            <a:off x="381000" y="454628"/>
            <a:ext cx="7370426" cy="556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33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7281" y="2351330"/>
            <a:ext cx="3603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jabón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11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9142" b="10857"/>
          <a:stretch/>
        </p:blipFill>
        <p:spPr bwMode="auto">
          <a:xfrm>
            <a:off x="1447800" y="158707"/>
            <a:ext cx="5867400" cy="634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65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7121" y="2351330"/>
            <a:ext cx="64241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pasta dental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48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t="7842" b="9712"/>
          <a:stretch/>
        </p:blipFill>
        <p:spPr bwMode="auto">
          <a:xfrm>
            <a:off x="1371600" y="184167"/>
            <a:ext cx="5867400" cy="676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83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4516" y="2351330"/>
            <a:ext cx="460940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cepillo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dientes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58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r="7972" b="5906"/>
          <a:stretch/>
        </p:blipFill>
        <p:spPr bwMode="auto">
          <a:xfrm>
            <a:off x="1657350" y="142266"/>
            <a:ext cx="5823992" cy="656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22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t="2561" b="8996"/>
          <a:stretch/>
        </p:blipFill>
        <p:spPr bwMode="auto">
          <a:xfrm>
            <a:off x="1371600" y="-13554"/>
            <a:ext cx="5562600" cy="669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50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5215" y="2351330"/>
            <a:ext cx="3948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correo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50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22381" r="22981" b="21189"/>
          <a:stretch/>
        </p:blipFill>
        <p:spPr bwMode="auto">
          <a:xfrm>
            <a:off x="1563189" y="0"/>
            <a:ext cx="5334000" cy="678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95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6892" y="2351330"/>
            <a:ext cx="31646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sello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61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r="12448" b="10195"/>
          <a:stretch/>
        </p:blipFill>
        <p:spPr bwMode="auto">
          <a:xfrm>
            <a:off x="2362199" y="0"/>
            <a:ext cx="4267201" cy="676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06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1455" y="2351330"/>
            <a:ext cx="37755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buzón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90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1938" b="12875"/>
          <a:stretch/>
        </p:blipFill>
        <p:spPr bwMode="auto">
          <a:xfrm>
            <a:off x="1309601" y="105082"/>
            <a:ext cx="6067224" cy="637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18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3515" y="2351330"/>
            <a:ext cx="67714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char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una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carta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41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 b="11711"/>
          <a:stretch/>
        </p:blipFill>
        <p:spPr bwMode="auto">
          <a:xfrm>
            <a:off x="838200" y="95983"/>
            <a:ext cx="6681310" cy="645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93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6454" y="2351330"/>
            <a:ext cx="28455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enviar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26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3550" y="2351330"/>
            <a:ext cx="39313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centro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4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28381" b="35809"/>
          <a:stretch/>
        </p:blipFill>
        <p:spPr bwMode="auto">
          <a:xfrm>
            <a:off x="197338" y="838200"/>
            <a:ext cx="823760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43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7544" y="2351330"/>
            <a:ext cx="33233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carta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382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7159" b="18351"/>
          <a:stretch/>
        </p:blipFill>
        <p:spPr bwMode="auto">
          <a:xfrm>
            <a:off x="685800" y="161688"/>
            <a:ext cx="7162800" cy="62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63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1168" y="2351330"/>
            <a:ext cx="40160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tarjeta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46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10837" b="7451"/>
          <a:stretch/>
        </p:blipFill>
        <p:spPr bwMode="auto">
          <a:xfrm>
            <a:off x="1371600" y="149811"/>
            <a:ext cx="5791200" cy="641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1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5623" y="2351330"/>
            <a:ext cx="3767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banco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460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13765" b="17785"/>
          <a:stretch/>
        </p:blipFill>
        <p:spPr bwMode="auto">
          <a:xfrm>
            <a:off x="838200" y="88410"/>
            <a:ext cx="6877594" cy="655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78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497" y="2351330"/>
            <a:ext cx="760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cobrar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un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cheque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15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1" b="15522"/>
          <a:stretch/>
        </p:blipFill>
        <p:spPr bwMode="auto">
          <a:xfrm>
            <a:off x="618956" y="304800"/>
            <a:ext cx="6715294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8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739" y="2351330"/>
            <a:ext cx="59869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consultorio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22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2" r="5024" b="10717"/>
          <a:stretch/>
        </p:blipFill>
        <p:spPr bwMode="auto">
          <a:xfrm>
            <a:off x="838200" y="152400"/>
            <a:ext cx="7200979" cy="66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30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10481" b="9553"/>
          <a:stretch/>
        </p:blipFill>
        <p:spPr bwMode="auto">
          <a:xfrm>
            <a:off x="1371600" y="304800"/>
            <a:ext cx="6019800" cy="644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62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991" y="2351330"/>
            <a:ext cx="464845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dentista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14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t="8035" b="11624"/>
          <a:stretch/>
        </p:blipFill>
        <p:spPr bwMode="auto">
          <a:xfrm>
            <a:off x="1143000" y="59061"/>
            <a:ext cx="6004560" cy="657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0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800" y="2351330"/>
            <a:ext cx="46388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dentista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05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5299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8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2312" y="2351330"/>
            <a:ext cx="43138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médico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25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r="8289" b="5477"/>
          <a:stretch/>
        </p:blipFill>
        <p:spPr bwMode="auto">
          <a:xfrm>
            <a:off x="2024743" y="0"/>
            <a:ext cx="453476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85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0076" y="2351330"/>
            <a:ext cx="42582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médica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70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t="5165" b="5694"/>
          <a:stretch/>
        </p:blipFill>
        <p:spPr bwMode="auto">
          <a:xfrm>
            <a:off x="1676400" y="352696"/>
            <a:ext cx="5257800" cy="638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69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7072" y="2351330"/>
            <a:ext cx="468429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tienda</a:t>
            </a:r>
            <a:endParaRPr lang="en-US" sz="8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equipo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deportivo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031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885" y="2351330"/>
            <a:ext cx="73086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supermercado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44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5200650" cy="673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4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6198" y="2351330"/>
            <a:ext cx="448603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raqueta</a:t>
            </a:r>
            <a:endParaRPr lang="en-US" sz="8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tenis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07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23573" r="12832" b="27074"/>
          <a:stretch/>
        </p:blipFill>
        <p:spPr bwMode="auto">
          <a:xfrm>
            <a:off x="1905000" y="838200"/>
            <a:ext cx="5311555" cy="489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81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987" y="2351330"/>
            <a:ext cx="520046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pelota</a:t>
            </a:r>
            <a:endParaRPr lang="en-US" sz="8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(de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béisbol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282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5353050" cy="692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54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5557" y="2351330"/>
            <a:ext cx="308732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palo</a:t>
            </a:r>
            <a:endParaRPr lang="en-US" sz="8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golf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43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5200650" cy="673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39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135" y="2351330"/>
            <a:ext cx="47581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patines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32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2" b="13155"/>
          <a:stretch/>
        </p:blipFill>
        <p:spPr bwMode="auto">
          <a:xfrm>
            <a:off x="1146989" y="76200"/>
            <a:ext cx="618726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01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7384" y="2351330"/>
            <a:ext cx="472366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estación</a:t>
            </a:r>
            <a:endParaRPr lang="en-US" sz="8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servicio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397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4076" r="5777" b="8971"/>
          <a:stretch/>
        </p:blipFill>
        <p:spPr bwMode="auto">
          <a:xfrm>
            <a:off x="1447800" y="86431"/>
            <a:ext cx="5257800" cy="667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32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5200650" cy="673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26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4218" y="2351330"/>
            <a:ext cx="46699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gasolina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33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5200650" cy="673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4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716" y="2351330"/>
            <a:ext cx="484100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lenar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(el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tanque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926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6088"/>
          <a:stretch/>
        </p:blipFill>
        <p:spPr bwMode="auto">
          <a:xfrm>
            <a:off x="990600" y="152399"/>
            <a:ext cx="6572250" cy="63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30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3761" y="2351330"/>
            <a:ext cx="30909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 pie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316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4666"/>
          <a:stretch/>
        </p:blipFill>
        <p:spPr bwMode="auto">
          <a:xfrm>
            <a:off x="838200" y="304800"/>
            <a:ext cx="6747164" cy="640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79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4956" y="2351330"/>
            <a:ext cx="32685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abre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67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4" b="14988"/>
          <a:stretch/>
        </p:blipFill>
        <p:spPr bwMode="auto">
          <a:xfrm>
            <a:off x="838200" y="380999"/>
            <a:ext cx="6496050" cy="613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33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2006" y="2351330"/>
            <a:ext cx="37544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cierra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79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3046" y="2351330"/>
            <a:ext cx="411234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devolver</a:t>
            </a:r>
            <a:endParaRPr lang="en-US" sz="8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(un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libro</a:t>
            </a:r>
            <a:r>
              <a:rPr lang="en-US" sz="80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54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b="10912"/>
          <a:stretch/>
        </p:blipFill>
        <p:spPr bwMode="auto">
          <a:xfrm>
            <a:off x="1371600" y="228600"/>
            <a:ext cx="5962650" cy="630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29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6775" y="2351330"/>
            <a:ext cx="75648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cuidar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 los </a:t>
            </a:r>
            <a:r>
              <a:rPr lang="en-US" sz="80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niños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10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14897" b="12694"/>
          <a:stretch/>
        </p:blipFill>
        <p:spPr bwMode="auto">
          <a:xfrm>
            <a:off x="914400" y="146766"/>
            <a:ext cx="6553200" cy="634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07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0365" y="2351330"/>
            <a:ext cx="59177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acar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un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libro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186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7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000000"/>
      </a:accent1>
      <a:accent2>
        <a:srgbClr val="FF6700"/>
      </a:accent2>
      <a:accent3>
        <a:srgbClr val="FFFF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385</TotalTime>
  <Words>99</Words>
  <Application>Microsoft Macintosh PowerPoint</Application>
  <PresentationFormat>On-screen Show (4:3)</PresentationFormat>
  <Paragraphs>45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 R</cp:lastModifiedBy>
  <cp:revision>20</cp:revision>
  <dcterms:created xsi:type="dcterms:W3CDTF">2013-01-08T19:37:11Z</dcterms:created>
  <dcterms:modified xsi:type="dcterms:W3CDTF">2016-01-14T23:42:54Z</dcterms:modified>
</cp:coreProperties>
</file>