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32" r:id="rId2"/>
    <p:sldId id="256" r:id="rId3"/>
    <p:sldId id="330" r:id="rId4"/>
    <p:sldId id="331" r:id="rId5"/>
    <p:sldId id="257" r:id="rId6"/>
    <p:sldId id="258" r:id="rId7"/>
    <p:sldId id="290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3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8" r:id="rId75"/>
    <p:sldId id="329" r:id="rId76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D9C5D8A-3404-45EF-A3F7-B8EAE758FF44}" type="datetimeFigureOut">
              <a:rPr lang="es-ES_tradnl" smtClean="0"/>
              <a:t>28/01/2016</a:t>
            </a:fld>
            <a:endParaRPr lang="es-ES_tradnl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0673909-0AE1-40CF-8020-7B89E3E51BF4}" type="slidenum">
              <a:rPr lang="es-ES_tradnl" smtClean="0"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9581" y="1447800"/>
            <a:ext cx="668484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capÍtulo</a:t>
            </a:r>
            <a:endParaRPr lang="en-US" sz="8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3a</a:t>
            </a:r>
            <a:endParaRPr lang="en-US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8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3" y="685800"/>
            <a:ext cx="8320035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02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8263" y="2967335"/>
            <a:ext cx="296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pan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16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628650"/>
            <a:ext cx="570547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6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7755" y="2967335"/>
            <a:ext cx="6928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pan tostado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6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9349"/>
            <a:ext cx="7439464" cy="562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9556" y="2967335"/>
            <a:ext cx="5004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plÁtano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1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5562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5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7471" y="2967335"/>
            <a:ext cx="5949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Salchicha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54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378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0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6875" y="2967335"/>
            <a:ext cx="4450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tocino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7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2074" y="1447800"/>
            <a:ext cx="74398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Comida</a:t>
            </a:r>
            <a:endParaRPr lang="en-US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janebrown\AppData\Local\Microsoft\Windows\Temporary Internet Files\Content.IE5\FB2VUCUM\MC900435642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2500726" cy="25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nebrown\AppData\Local\Microsoft\Windows\Temporary Internet Files\Content.IE5\CVO0UYB4\MC90041332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4544840" cy="276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8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9" y="914400"/>
            <a:ext cx="7557540" cy="50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17716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0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2402" y="2967335"/>
            <a:ext cx="4099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yogur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92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57578"/>
            <a:ext cx="5105400" cy="413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3740" y="762000"/>
            <a:ext cx="5614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almuerzo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1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6477000" cy="616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2617" y="2967335"/>
            <a:ext cx="5578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ensalada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28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823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00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2617" y="2967335"/>
            <a:ext cx="55787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ensalada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frutas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9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96200" cy="597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0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2873" y="2967335"/>
            <a:ext cx="4878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Las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fresas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5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2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943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8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1691" y="2967335"/>
            <a:ext cx="4860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galleta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6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00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6883" y="2967335"/>
            <a:ext cx="7430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hamburguesa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9943"/>
            <a:ext cx="7848599" cy="568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8013" y="2967335"/>
            <a:ext cx="4087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jamÓn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32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01227"/>
            <a:ext cx="6629400" cy="606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1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2461" y="2967335"/>
            <a:ext cx="5319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manzana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1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83"/>
            <a:ext cx="7315199" cy="562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11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6656" y="2967335"/>
            <a:ext cx="5110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naranja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06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09725"/>
            <a:ext cx="47625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3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3900" y="2967335"/>
            <a:ext cx="4636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comida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0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0744" y="2967335"/>
            <a:ext cx="75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Las papas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fritas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9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772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87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4296" y="2967335"/>
            <a:ext cx="50754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perrito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caliente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99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966788"/>
            <a:ext cx="64770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9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1100" y="2967335"/>
            <a:ext cx="3781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pizza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4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257800" cy="374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0861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7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2058" y="2967335"/>
            <a:ext cx="403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queso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32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71550"/>
            <a:ext cx="76200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2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8351" y="1905000"/>
            <a:ext cx="662553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sÁndwich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jamÓn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y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queso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34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473"/>
            <a:ext cx="8610600" cy="623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5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0497" y="762000"/>
            <a:ext cx="5660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desayuno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96" y="1715810"/>
            <a:ext cx="6181725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6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0483" y="2967335"/>
            <a:ext cx="57230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sopa</a:t>
            </a:r>
            <a:endParaRPr lang="en-US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verduras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02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618" y="1600200"/>
            <a:ext cx="5402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Las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bebidas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38" y="28956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1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3402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2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5332" y="2967335"/>
            <a:ext cx="3533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agua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7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62000"/>
            <a:ext cx="788670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88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3152" y="2967335"/>
            <a:ext cx="3297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cafÉ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69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57306"/>
            <a:ext cx="4343400" cy="528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73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3026" y="2967335"/>
            <a:ext cx="47179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jugo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de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manzana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703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4114800" cy="566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2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3026" y="2967335"/>
            <a:ext cx="47179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jugo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de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naranja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17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0772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0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02970"/>
            <a:ext cx="4114799" cy="525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1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7820" y="2967335"/>
            <a:ext cx="3868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leche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7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4350"/>
            <a:ext cx="65532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40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2508" y="2967335"/>
            <a:ext cx="5698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limonada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224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59473"/>
            <a:ext cx="6019799" cy="439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3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3360" y="2967335"/>
            <a:ext cx="6497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Los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refrescos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40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8700"/>
            <a:ext cx="7021286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2109" y="2967335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8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6759"/>
            <a:ext cx="5638800" cy="551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6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6097" y="2967335"/>
            <a:ext cx="5711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tÉ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helado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7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0611" y="2967335"/>
            <a:ext cx="4302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cereal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03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679430" cy="474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6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8490" y="2967335"/>
            <a:ext cx="272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beber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0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19" y="914400"/>
            <a:ext cx="677119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5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9487" y="2967335"/>
            <a:ext cx="2945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comer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0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18606"/>
            <a:ext cx="817879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2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7644" y="2967335"/>
            <a:ext cx="4908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compartir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85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172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02978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20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7802" y="2967335"/>
            <a:ext cx="5168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Los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huevos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1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1197</TotalTime>
  <Words>93</Words>
  <Application>Microsoft Office PowerPoint</Application>
  <PresentationFormat>On-screen Show (4:3)</PresentationFormat>
  <Paragraphs>48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Ridge, Ashley</cp:lastModifiedBy>
  <cp:revision>20</cp:revision>
  <dcterms:created xsi:type="dcterms:W3CDTF">2011-12-16T19:15:39Z</dcterms:created>
  <dcterms:modified xsi:type="dcterms:W3CDTF">2016-01-28T21:21:07Z</dcterms:modified>
</cp:coreProperties>
</file>