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59" r:id="rId5"/>
    <p:sldId id="268" r:id="rId6"/>
    <p:sldId id="261" r:id="rId7"/>
    <p:sldId id="269" r:id="rId8"/>
    <p:sldId id="260" r:id="rId9"/>
    <p:sldId id="270" r:id="rId10"/>
    <p:sldId id="262" r:id="rId11"/>
    <p:sldId id="271" r:id="rId12"/>
    <p:sldId id="263" r:id="rId13"/>
    <p:sldId id="272" r:id="rId14"/>
    <p:sldId id="264" r:id="rId15"/>
    <p:sldId id="273" r:id="rId16"/>
    <p:sldId id="265" r:id="rId17"/>
    <p:sldId id="274" r:id="rId18"/>
    <p:sldId id="266" r:id="rId19"/>
    <p:sldId id="275" r:id="rId20"/>
    <p:sldId id="294" r:id="rId21"/>
    <p:sldId id="276" r:id="rId22"/>
    <p:sldId id="285" r:id="rId23"/>
    <p:sldId id="277" r:id="rId24"/>
    <p:sldId id="286" r:id="rId25"/>
    <p:sldId id="278" r:id="rId26"/>
    <p:sldId id="287" r:id="rId27"/>
    <p:sldId id="279" r:id="rId28"/>
    <p:sldId id="288" r:id="rId29"/>
    <p:sldId id="280" r:id="rId30"/>
    <p:sldId id="289" r:id="rId31"/>
    <p:sldId id="281" r:id="rId32"/>
    <p:sldId id="290" r:id="rId33"/>
    <p:sldId id="282" r:id="rId34"/>
    <p:sldId id="291" r:id="rId35"/>
    <p:sldId id="283" r:id="rId36"/>
    <p:sldId id="292" r:id="rId37"/>
    <p:sldId id="307" r:id="rId38"/>
    <p:sldId id="293" r:id="rId39"/>
    <p:sldId id="322" r:id="rId40"/>
    <p:sldId id="295" r:id="rId41"/>
    <p:sldId id="298" r:id="rId42"/>
    <p:sldId id="296" r:id="rId43"/>
    <p:sldId id="299" r:id="rId44"/>
    <p:sldId id="297" r:id="rId45"/>
    <p:sldId id="300" r:id="rId46"/>
    <p:sldId id="323" r:id="rId47"/>
    <p:sldId id="301" r:id="rId48"/>
    <p:sldId id="312" r:id="rId49"/>
    <p:sldId id="302" r:id="rId50"/>
    <p:sldId id="313" r:id="rId51"/>
    <p:sldId id="303" r:id="rId52"/>
    <p:sldId id="314" r:id="rId53"/>
    <p:sldId id="321" r:id="rId54"/>
    <p:sldId id="304" r:id="rId55"/>
    <p:sldId id="315" r:id="rId56"/>
    <p:sldId id="305" r:id="rId57"/>
    <p:sldId id="316" r:id="rId58"/>
    <p:sldId id="308" r:id="rId59"/>
    <p:sldId id="317" r:id="rId60"/>
    <p:sldId id="309" r:id="rId61"/>
    <p:sldId id="318" r:id="rId62"/>
    <p:sldId id="310" r:id="rId63"/>
    <p:sldId id="319" r:id="rId64"/>
    <p:sldId id="311" r:id="rId65"/>
    <p:sldId id="320" r:id="rId6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D83-F46B-4776-B535-CC47E4F9D1B7}" type="datetimeFigureOut">
              <a:rPr lang="es-ES_tradnl" smtClean="0"/>
              <a:t>04/11/2011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7C4-BE20-4063-ABDA-25B96BCA72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584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D83-F46B-4776-B535-CC47E4F9D1B7}" type="datetimeFigureOut">
              <a:rPr lang="es-ES_tradnl" smtClean="0"/>
              <a:t>04/11/2011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7C4-BE20-4063-ABDA-25B96BCA72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135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D83-F46B-4776-B535-CC47E4F9D1B7}" type="datetimeFigureOut">
              <a:rPr lang="es-ES_tradnl" smtClean="0"/>
              <a:t>04/11/2011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7C4-BE20-4063-ABDA-25B96BCA72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759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D83-F46B-4776-B535-CC47E4F9D1B7}" type="datetimeFigureOut">
              <a:rPr lang="es-ES_tradnl" smtClean="0"/>
              <a:t>04/11/2011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7C4-BE20-4063-ABDA-25B96BCA72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88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D83-F46B-4776-B535-CC47E4F9D1B7}" type="datetimeFigureOut">
              <a:rPr lang="es-ES_tradnl" smtClean="0"/>
              <a:t>04/11/2011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7C4-BE20-4063-ABDA-25B96BCA72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738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D83-F46B-4776-B535-CC47E4F9D1B7}" type="datetimeFigureOut">
              <a:rPr lang="es-ES_tradnl" smtClean="0"/>
              <a:t>04/11/2011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7C4-BE20-4063-ABDA-25B96BCA72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053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D83-F46B-4776-B535-CC47E4F9D1B7}" type="datetimeFigureOut">
              <a:rPr lang="es-ES_tradnl" smtClean="0"/>
              <a:t>04/11/2011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7C4-BE20-4063-ABDA-25B96BCA72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245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D83-F46B-4776-B535-CC47E4F9D1B7}" type="datetimeFigureOut">
              <a:rPr lang="es-ES_tradnl" smtClean="0"/>
              <a:t>04/11/2011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7C4-BE20-4063-ABDA-25B96BCA72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865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D83-F46B-4776-B535-CC47E4F9D1B7}" type="datetimeFigureOut">
              <a:rPr lang="es-ES_tradnl" smtClean="0"/>
              <a:t>04/11/2011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7C4-BE20-4063-ABDA-25B96BCA72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855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D83-F46B-4776-B535-CC47E4F9D1B7}" type="datetimeFigureOut">
              <a:rPr lang="es-ES_tradnl" smtClean="0"/>
              <a:t>04/11/2011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7C4-BE20-4063-ABDA-25B96BCA72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297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D83-F46B-4776-B535-CC47E4F9D1B7}" type="datetimeFigureOut">
              <a:rPr lang="es-ES_tradnl" smtClean="0"/>
              <a:t>04/11/2011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7C4-BE20-4063-ABDA-25B96BCA72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58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A1D83-F46B-4776-B535-CC47E4F9D1B7}" type="datetimeFigureOut">
              <a:rPr lang="es-ES_tradnl" smtClean="0"/>
              <a:t>04/11/2011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B27C4-BE20-4063-ABDA-25B96BCA72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433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332051" cy="379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533400"/>
            <a:ext cx="5744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Horario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Alicia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1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janebrown\AppData\Local\Microsoft\Windows\Temporary Internet Files\Content.IE5\V3SK2L3P\MC91022749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92" y="1600041"/>
            <a:ext cx="3133616" cy="36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6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6061" y="2182505"/>
            <a:ext cx="501188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quinta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71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anebrown\AppData\Local\Microsoft\Windows\Temporary Internet Files\Content.IE5\C2KACK2W\MC91022749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85" y="1600041"/>
            <a:ext cx="3197629" cy="36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47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6946" y="2182505"/>
            <a:ext cx="439011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sexta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021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anebrown\AppData\Local\Microsoft\Windows\Temporary Internet Files\Content.IE5\6GHFEJSH\MC91022749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6" y="1600041"/>
            <a:ext cx="2496528" cy="36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7583" y="2182505"/>
            <a:ext cx="582883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séptima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952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anebrown\AppData\Local\Microsoft\Windows\Temporary Internet Files\Content.IE5\IXYRNGJI\MC91022748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75" y="1600041"/>
            <a:ext cx="3072650" cy="36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07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7207" y="2182505"/>
            <a:ext cx="50695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octava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674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anebrown\AppData\Local\Microsoft\Windows\Temporary Internet Files\Content.IE5\V3SK2L3P\MC91022748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61" y="1600041"/>
            <a:ext cx="3023878" cy="36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685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4584" y="2182505"/>
            <a:ext cx="549483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novena </a:t>
            </a:r>
          </a:p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10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anebrown\AppData\Local\Microsoft\Windows\Temporary Internet Files\Content.IE5\V3SK2L3P\MC91022749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43" y="1600041"/>
            <a:ext cx="2520914" cy="36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1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9505" y="457200"/>
            <a:ext cx="39613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clase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27997"/>
            <a:ext cx="5270299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212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5302299" cy="562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597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5767" y="2967335"/>
            <a:ext cx="55124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tecnología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1020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914400"/>
            <a:ext cx="46672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318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2223760"/>
            <a:ext cx="22615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arte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3869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3900"/>
            <a:ext cx="5181600" cy="578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582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8138" y="1600200"/>
            <a:ext cx="433644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ciencias</a:t>
            </a:r>
            <a:endParaRPr lang="en-US" sz="9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9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sociales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532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399"/>
            <a:ext cx="5867401" cy="599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5" y="3906226"/>
            <a:ext cx="23812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249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6355" y="1600200"/>
            <a:ext cx="496001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ciencias</a:t>
            </a:r>
            <a:endParaRPr lang="en-US" sz="9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9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naturales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460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528066"/>
            <a:ext cx="7062141" cy="572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74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9547" y="2182505"/>
            <a:ext cx="576491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rimera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233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514600"/>
            <a:ext cx="61476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 </a:t>
            </a:r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almuerzo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243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518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519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286000"/>
            <a:ext cx="41889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español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04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83" y="1143000"/>
            <a:ext cx="6357605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181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0195" y="2209800"/>
            <a:ext cx="67471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matemáticas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721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5820"/>
            <a:ext cx="6658918" cy="581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913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057400"/>
            <a:ext cx="31454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inglés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7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k02xs1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"/>
            <a:ext cx="9144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458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5978" y="1600200"/>
            <a:ext cx="538076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educación</a:t>
            </a:r>
            <a:endParaRPr lang="en-US" sz="9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9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física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97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815" y="2286000"/>
            <a:ext cx="54211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Verbos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</a:t>
            </a:r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655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anebrown\AppData\Local\Microsoft\Windows\Temporary Internet Files\Content.IE5\6GHFEJSH\MC91022749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13" y="1600041"/>
            <a:ext cx="3383573" cy="36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47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3190"/>
            <a:ext cx="4038600" cy="563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619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101" y="2385030"/>
            <a:ext cx="42819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enseñar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348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janebrown\AppData\Local\Microsoft\Windows\Temporary Internet Files\Content.IE5\C2KACK2W\MC90023213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562"/>
            <a:ext cx="5502159" cy="56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33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6524" y="2385030"/>
            <a:ext cx="43770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estudiar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3520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638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865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4469" y="2385030"/>
            <a:ext cx="34612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hablar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9205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209800"/>
            <a:ext cx="73108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os </a:t>
            </a:r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materiales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416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anebrown\AppData\Local\Microsoft\Windows\Temporary Internet Files\Content.IE5\V3SK2L3P\MC900012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5852"/>
            <a:ext cx="3733800" cy="524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2219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6072" y="2385030"/>
            <a:ext cx="72180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</a:t>
            </a:r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calculadora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4860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"/>
            <a:ext cx="6019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52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1285" y="2182505"/>
            <a:ext cx="572143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segunda</a:t>
            </a:r>
            <a:endParaRPr lang="en-US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9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94542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325" y="2385030"/>
            <a:ext cx="705949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 </a:t>
            </a:r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carpeta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</a:t>
            </a:r>
          </a:p>
          <a:p>
            <a:pPr algn="ctr"/>
            <a:r>
              <a:rPr lang="en-US" sz="9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argollas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185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105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711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7544" y="2385030"/>
            <a:ext cx="70150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 </a:t>
            </a:r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diccionario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4676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3037" y="2320744"/>
            <a:ext cx="57979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Los </a:t>
            </a:r>
            <a:r>
              <a:rPr lang="en-US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Adjetivos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1109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9106"/>
            <a:ext cx="5257800" cy="626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9964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8191" y="2385030"/>
            <a:ext cx="46137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aburrido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8287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8" y="1143000"/>
            <a:ext cx="7464972" cy="457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1251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4539" y="2385030"/>
            <a:ext cx="29610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difícil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2444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k0jooqq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84175"/>
            <a:ext cx="3332163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4038600" y="2952750"/>
            <a:ext cx="409575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1 + 1 = 2</a:t>
            </a:r>
          </a:p>
        </p:txBody>
      </p:sp>
    </p:spTree>
    <p:extLst>
      <p:ext uri="{BB962C8B-B14F-4D97-AF65-F5344CB8AC3E}">
        <p14:creationId xmlns:p14="http://schemas.microsoft.com/office/powerpoint/2010/main" val="130146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3862" y="2385030"/>
            <a:ext cx="22824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fácil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68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nebrown\AppData\Local\Microsoft\Windows\Temporary Internet Files\Content.IE5\IXYRNGJI\MC91022749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64" y="1600041"/>
            <a:ext cx="3036071" cy="36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789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638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0082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8088" y="2385030"/>
            <a:ext cx="41939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favorito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1650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20" y="1676400"/>
            <a:ext cx="645012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8415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381" y="2385030"/>
            <a:ext cx="59913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interesante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9182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3hv2tqy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822490"/>
            <a:ext cx="6288302" cy="512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2906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217" y="2385030"/>
            <a:ext cx="42777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práctico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00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48" y="2182505"/>
            <a:ext cx="532851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tercera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92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nebrown\AppData\Local\Microsoft\Windows\Temporary Internet Files\Content.IE5\IXYRNGJI\MC91022749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09" y="1600041"/>
            <a:ext cx="3282981" cy="36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91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2413" y="2182505"/>
            <a:ext cx="495917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cuart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77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76</Words>
  <Application>Microsoft Office PowerPoint</Application>
  <PresentationFormat>On-screen Show (4:3)</PresentationFormat>
  <Paragraphs>49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2011-11-02T16:34:38Z</dcterms:created>
  <dcterms:modified xsi:type="dcterms:W3CDTF">2011-11-04T16:27:46Z</dcterms:modified>
</cp:coreProperties>
</file>