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20" r:id="rId2"/>
    <p:sldId id="279" r:id="rId3"/>
    <p:sldId id="318" r:id="rId4"/>
    <p:sldId id="260" r:id="rId5"/>
    <p:sldId id="317" r:id="rId6"/>
    <p:sldId id="263" r:id="rId7"/>
    <p:sldId id="316" r:id="rId8"/>
    <p:sldId id="265" r:id="rId9"/>
    <p:sldId id="315" r:id="rId10"/>
    <p:sldId id="287" r:id="rId11"/>
    <p:sldId id="314" r:id="rId12"/>
    <p:sldId id="266" r:id="rId13"/>
    <p:sldId id="313" r:id="rId14"/>
    <p:sldId id="285" r:id="rId15"/>
    <p:sldId id="312" r:id="rId16"/>
    <p:sldId id="277" r:id="rId17"/>
    <p:sldId id="311" r:id="rId18"/>
    <p:sldId id="269" r:id="rId19"/>
    <p:sldId id="310" r:id="rId20"/>
    <p:sldId id="270" r:id="rId21"/>
    <p:sldId id="309" r:id="rId22"/>
    <p:sldId id="274" r:id="rId23"/>
    <p:sldId id="308" r:id="rId24"/>
    <p:sldId id="275" r:id="rId25"/>
    <p:sldId id="307" r:id="rId26"/>
    <p:sldId id="264" r:id="rId27"/>
    <p:sldId id="306" r:id="rId28"/>
    <p:sldId id="283" r:id="rId29"/>
    <p:sldId id="305" r:id="rId30"/>
    <p:sldId id="268" r:id="rId31"/>
    <p:sldId id="304" r:id="rId32"/>
    <p:sldId id="284" r:id="rId33"/>
    <p:sldId id="303" r:id="rId34"/>
    <p:sldId id="256" r:id="rId35"/>
    <p:sldId id="302" r:id="rId36"/>
    <p:sldId id="276" r:id="rId37"/>
    <p:sldId id="301" r:id="rId38"/>
    <p:sldId id="261" r:id="rId39"/>
    <p:sldId id="300" r:id="rId40"/>
    <p:sldId id="273" r:id="rId41"/>
    <p:sldId id="299" r:id="rId42"/>
    <p:sldId id="272" r:id="rId43"/>
    <p:sldId id="298" r:id="rId44"/>
    <p:sldId id="271" r:id="rId45"/>
    <p:sldId id="297" r:id="rId46"/>
    <p:sldId id="282" r:id="rId47"/>
    <p:sldId id="296" r:id="rId48"/>
    <p:sldId id="267" r:id="rId49"/>
    <p:sldId id="295" r:id="rId50"/>
    <p:sldId id="280" r:id="rId51"/>
    <p:sldId id="294" r:id="rId52"/>
    <p:sldId id="281" r:id="rId53"/>
    <p:sldId id="293" r:id="rId54"/>
    <p:sldId id="286" r:id="rId55"/>
    <p:sldId id="292" r:id="rId56"/>
    <p:sldId id="278" r:id="rId57"/>
    <p:sldId id="291" r:id="rId58"/>
    <p:sldId id="289" r:id="rId59"/>
    <p:sldId id="290" r:id="rId60"/>
    <p:sldId id="288" r:id="rId61"/>
    <p:sldId id="319" r:id="rId6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s-ES_tradnl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BDD80D-8FFA-4463-8A88-406658C34835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638407-BF6E-4EA1-AE21-4C689A913E82}" type="datetimeFigureOut">
              <a:rPr lang="es-ES_tradnl" smtClean="0"/>
              <a:t>06/10/2015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887852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Las </a:t>
            </a:r>
          </a:p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Actividades</a:t>
            </a:r>
            <a:endParaRPr lang="en-US" sz="9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Extracurriculares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72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7" b="11618"/>
          <a:stretch/>
        </p:blipFill>
        <p:spPr bwMode="auto">
          <a:xfrm>
            <a:off x="762000" y="0"/>
            <a:ext cx="7275884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9646" y="2438400"/>
            <a:ext cx="59690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orquesta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3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/>
          <a:stretch/>
        </p:blipFill>
        <p:spPr bwMode="auto">
          <a:xfrm>
            <a:off x="1600200" y="248194"/>
            <a:ext cx="5108865" cy="647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8678" y="2438400"/>
            <a:ext cx="50710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músico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2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43" y="-17417"/>
            <a:ext cx="5245529" cy="678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6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2951" y="2438400"/>
            <a:ext cx="50024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música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9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2" b="11943"/>
          <a:stretch/>
        </p:blipFill>
        <p:spPr bwMode="auto">
          <a:xfrm>
            <a:off x="835560" y="304800"/>
            <a:ext cx="6936840" cy="644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3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263" y="1676400"/>
            <a:ext cx="637783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grabar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una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canción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39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6"/>
          <a:stretch/>
        </p:blipFill>
        <p:spPr bwMode="auto">
          <a:xfrm>
            <a:off x="1371600" y="190884"/>
            <a:ext cx="5562600" cy="655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3496" y="2438400"/>
            <a:ext cx="3121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voz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59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t="16757" b="7222"/>
          <a:stretch/>
        </p:blipFill>
        <p:spPr bwMode="auto">
          <a:xfrm>
            <a:off x="1295400" y="50226"/>
            <a:ext cx="6172200" cy="658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90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 b="3567"/>
          <a:stretch/>
        </p:blipFill>
        <p:spPr bwMode="auto">
          <a:xfrm>
            <a:off x="1676400" y="103224"/>
            <a:ext cx="5930088" cy="673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656" y="2438400"/>
            <a:ext cx="59410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bailarina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59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1"/>
          <a:stretch/>
        </p:blipFill>
        <p:spPr bwMode="auto">
          <a:xfrm>
            <a:off x="1524000" y="99537"/>
            <a:ext cx="5709061" cy="674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3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4219" y="2438400"/>
            <a:ext cx="53399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bailarín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8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0" b="15203"/>
          <a:stretch/>
        </p:blipFill>
        <p:spPr bwMode="auto">
          <a:xfrm>
            <a:off x="827314" y="685800"/>
            <a:ext cx="7790124" cy="568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9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905000"/>
            <a:ext cx="511088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las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artes</a:t>
            </a:r>
            <a:endParaRPr lang="en-US" sz="9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marciales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7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6"/>
          <a:stretch/>
        </p:blipFill>
        <p:spPr bwMode="auto">
          <a:xfrm>
            <a:off x="1681501" y="0"/>
            <a:ext cx="57724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8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8196" y="2438400"/>
            <a:ext cx="69719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animadora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6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3499" b="2889"/>
          <a:stretch/>
        </p:blipFill>
        <p:spPr bwMode="auto">
          <a:xfrm>
            <a:off x="1676400" y="104505"/>
            <a:ext cx="535354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1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5229" y="2438400"/>
            <a:ext cx="63979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animador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53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0661" y="2438400"/>
            <a:ext cx="36870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coro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12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51816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2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8526" y="2438400"/>
            <a:ext cx="50113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equipo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26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b="6040"/>
          <a:stretch/>
        </p:blipFill>
        <p:spPr bwMode="auto">
          <a:xfrm>
            <a:off x="1587137" y="214707"/>
            <a:ext cx="6233243" cy="664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3207" y="2438400"/>
            <a:ext cx="54819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práctica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5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b="15909"/>
          <a:stretch/>
        </p:blipFill>
        <p:spPr bwMode="auto">
          <a:xfrm>
            <a:off x="854927" y="367990"/>
            <a:ext cx="6817765" cy="603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22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4986" y="1600200"/>
            <a:ext cx="504016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jugar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</a:t>
            </a:r>
          </a:p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los  bolos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1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0" b="10744"/>
          <a:stretch/>
        </p:blipFill>
        <p:spPr bwMode="auto">
          <a:xfrm>
            <a:off x="999893" y="75591"/>
            <a:ext cx="6705600" cy="663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75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2642" y="2438400"/>
            <a:ext cx="58630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natación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73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b="4640"/>
          <a:stretch/>
        </p:blipFill>
        <p:spPr bwMode="auto">
          <a:xfrm>
            <a:off x="1165302" y="220861"/>
            <a:ext cx="5755277" cy="640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5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8574" y="2438400"/>
            <a:ext cx="79512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hacer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gimnasia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10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t="15522" r="28006" b="9466"/>
          <a:stretch/>
        </p:blipFill>
        <p:spPr bwMode="auto">
          <a:xfrm>
            <a:off x="2590800" y="-6531"/>
            <a:ext cx="3276600" cy="688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7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3" b="8064"/>
          <a:stretch/>
        </p:blipFill>
        <p:spPr bwMode="auto">
          <a:xfrm>
            <a:off x="533400" y="0"/>
            <a:ext cx="7402739" cy="666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9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8202" y="2438400"/>
            <a:ext cx="50319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hockey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7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7" b="24459"/>
          <a:stretch/>
        </p:blipFill>
        <p:spPr bwMode="auto">
          <a:xfrm>
            <a:off x="609600" y="609600"/>
            <a:ext cx="8033714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6900" y="2438400"/>
            <a:ext cx="51745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ajedrez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5" b="10305"/>
          <a:stretch/>
        </p:blipFill>
        <p:spPr bwMode="auto">
          <a:xfrm>
            <a:off x="1447800" y="304800"/>
            <a:ext cx="6544885" cy="633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2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3295" y="2438400"/>
            <a:ext cx="64617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fotografía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67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657"/>
            <a:ext cx="5143500" cy="665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9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3650" y="2438400"/>
            <a:ext cx="62010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fotógrafo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98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3010"/>
            <a:ext cx="5247409" cy="679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7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7892" y="2438400"/>
            <a:ext cx="61325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fotógrafa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0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8596" y="2438400"/>
            <a:ext cx="59111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cantante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2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8967"/>
          <a:stretch/>
        </p:blipFill>
        <p:spPr bwMode="auto">
          <a:xfrm>
            <a:off x="304798" y="440558"/>
            <a:ext cx="8243983" cy="64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1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0778" y="1752600"/>
            <a:ext cx="494680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navegar</a:t>
            </a:r>
            <a:endParaRPr lang="en-US" sz="9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 la Red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6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0" b="22568"/>
          <a:stretch/>
        </p:blipFill>
        <p:spPr bwMode="auto">
          <a:xfrm>
            <a:off x="0" y="169817"/>
            <a:ext cx="8766247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9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2805" y="1524000"/>
            <a:ext cx="63027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crear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una</a:t>
            </a:r>
            <a:endParaRPr lang="en-US" sz="9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página</a:t>
            </a:r>
            <a:r>
              <a:rPr lang="en-US" sz="96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Web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1" b="30649"/>
          <a:stretch/>
        </p:blipFill>
        <p:spPr bwMode="auto">
          <a:xfrm>
            <a:off x="381000" y="1295400"/>
            <a:ext cx="8214391" cy="4171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5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1960" y="2438400"/>
            <a:ext cx="59244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los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jóvenes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85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8" b="15236"/>
          <a:stretch/>
        </p:blipFill>
        <p:spPr bwMode="auto">
          <a:xfrm>
            <a:off x="327681" y="304800"/>
            <a:ext cx="7978119" cy="65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3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231" y="1828800"/>
            <a:ext cx="554190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hacer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una</a:t>
            </a:r>
            <a:endParaRPr lang="en-US" sz="9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búsqueda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8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8" b="21715"/>
          <a:stretch/>
        </p:blipFill>
        <p:spPr bwMode="auto">
          <a:xfrm>
            <a:off x="108799" y="457200"/>
            <a:ext cx="8022392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88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9570" y="2438400"/>
            <a:ext cx="74492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star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en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línea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18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/>
          <a:stretch/>
        </p:blipFill>
        <p:spPr bwMode="auto">
          <a:xfrm>
            <a:off x="1905000" y="0"/>
            <a:ext cx="56308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85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0" b="25040"/>
          <a:stretch/>
        </p:blipFill>
        <p:spPr bwMode="auto">
          <a:xfrm>
            <a:off x="375537" y="457200"/>
            <a:ext cx="8308385" cy="577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6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8184" y="1981200"/>
            <a:ext cx="753199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visitar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salones</a:t>
            </a:r>
            <a:endParaRPr lang="en-US" sz="9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 chat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183" y="2438400"/>
            <a:ext cx="59239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cantante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99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19739" b="8383"/>
          <a:stretch/>
        </p:blipFill>
        <p:spPr bwMode="auto">
          <a:xfrm>
            <a:off x="885643" y="76199"/>
            <a:ext cx="7106735" cy="678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3292" y="2438400"/>
            <a:ext cx="46217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 </a:t>
            </a:r>
            <a:r>
              <a:rPr lang="en-US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banda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1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os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846</TotalTime>
  <Words>75</Words>
  <Application>Microsoft Office PowerPoint</Application>
  <PresentationFormat>On-screen Show (4:3)</PresentationFormat>
  <Paragraphs>40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Composite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Ridge, Ashley</cp:lastModifiedBy>
  <cp:revision>21</cp:revision>
  <dcterms:created xsi:type="dcterms:W3CDTF">2012-09-26T13:28:58Z</dcterms:created>
  <dcterms:modified xsi:type="dcterms:W3CDTF">2015-10-06T15:46:53Z</dcterms:modified>
</cp:coreProperties>
</file>