
<file path=[Content_Types].xml><?xml version="1.0" encoding="utf-8"?>
<Types xmlns="http://schemas.openxmlformats.org/package/2006/content-types">
  <Default Extension="png" ContentType="image/pn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311" r:id="rId4"/>
    <p:sldId id="258" r:id="rId5"/>
    <p:sldId id="259" r:id="rId6"/>
    <p:sldId id="260" r:id="rId7"/>
    <p:sldId id="261" r:id="rId8"/>
    <p:sldId id="266" r:id="rId9"/>
    <p:sldId id="268" r:id="rId10"/>
    <p:sldId id="270" r:id="rId11"/>
    <p:sldId id="273" r:id="rId12"/>
    <p:sldId id="272" r:id="rId13"/>
    <p:sldId id="275" r:id="rId14"/>
    <p:sldId id="276" r:id="rId15"/>
    <p:sldId id="277" r:id="rId16"/>
    <p:sldId id="280" r:id="rId17"/>
    <p:sldId id="281" r:id="rId18"/>
    <p:sldId id="282" r:id="rId19"/>
    <p:sldId id="283" r:id="rId20"/>
    <p:sldId id="284" r:id="rId21"/>
    <p:sldId id="285" r:id="rId22"/>
    <p:sldId id="286" r:id="rId23"/>
    <p:sldId id="287" r:id="rId24"/>
    <p:sldId id="288" r:id="rId25"/>
    <p:sldId id="290" r:id="rId26"/>
    <p:sldId id="262" r:id="rId27"/>
    <p:sldId id="263" r:id="rId28"/>
    <p:sldId id="267" r:id="rId29"/>
    <p:sldId id="269" r:id="rId30"/>
    <p:sldId id="271" r:id="rId31"/>
    <p:sldId id="274" r:id="rId32"/>
    <p:sldId id="278" r:id="rId33"/>
    <p:sldId id="279" r:id="rId34"/>
    <p:sldId id="264" r:id="rId35"/>
    <p:sldId id="265" r:id="rId36"/>
    <p:sldId id="291" r:id="rId37"/>
    <p:sldId id="292" r:id="rId38"/>
    <p:sldId id="294" r:id="rId39"/>
    <p:sldId id="293" r:id="rId40"/>
    <p:sldId id="296" r:id="rId41"/>
    <p:sldId id="309" r:id="rId42"/>
    <p:sldId id="310" r:id="rId43"/>
    <p:sldId id="299" r:id="rId44"/>
    <p:sldId id="300" r:id="rId45"/>
    <p:sldId id="301" r:id="rId46"/>
    <p:sldId id="302" r:id="rId47"/>
    <p:sldId id="303" r:id="rId48"/>
    <p:sldId id="304" r:id="rId49"/>
    <p:sldId id="305" r:id="rId50"/>
    <p:sldId id="306" r:id="rId51"/>
    <p:sldId id="307" r:id="rId52"/>
    <p:sldId id="308" r:id="rId53"/>
  </p:sldIdLst>
  <p:sldSz cx="9144000" cy="6858000" type="screen4x3"/>
  <p:notesSz cx="6858000" cy="9144000"/>
  <p:defaultTextStyle>
    <a:defPPr>
      <a:defRPr lang="es-ES_trad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99" autoAdjust="0"/>
    <p:restoredTop sz="94660"/>
  </p:normalViewPr>
  <p:slideViewPr>
    <p:cSldViewPr>
      <p:cViewPr varScale="1">
        <p:scale>
          <a:sx n="81" d="100"/>
          <a:sy n="81" d="100"/>
        </p:scale>
        <p:origin x="-18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316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s-ES_trad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44C0E-BAE1-4F35-95C6-0FB22CC712FF}" type="datetimeFigureOut">
              <a:rPr lang="es-ES_tradnl" smtClean="0"/>
              <a:t>18/05/2016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18DE9-62F8-4238-9594-334D8522E531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5775765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_trad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44C0E-BAE1-4F35-95C6-0FB22CC712FF}" type="datetimeFigureOut">
              <a:rPr lang="es-ES_tradnl" smtClean="0"/>
              <a:t>18/05/2016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18DE9-62F8-4238-9594-334D8522E531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6698259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_trad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44C0E-BAE1-4F35-95C6-0FB22CC712FF}" type="datetimeFigureOut">
              <a:rPr lang="es-ES_tradnl" smtClean="0"/>
              <a:t>18/05/2016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18DE9-62F8-4238-9594-334D8522E531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8798045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_trad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44C0E-BAE1-4F35-95C6-0FB22CC712FF}" type="datetimeFigureOut">
              <a:rPr lang="es-ES_tradnl" smtClean="0"/>
              <a:t>18/05/2016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18DE9-62F8-4238-9594-334D8522E531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993637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44C0E-BAE1-4F35-95C6-0FB22CC712FF}" type="datetimeFigureOut">
              <a:rPr lang="es-ES_tradnl" smtClean="0"/>
              <a:t>18/05/2016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18DE9-62F8-4238-9594-334D8522E531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3655021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_tradn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_tradn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44C0E-BAE1-4F35-95C6-0FB22CC712FF}" type="datetimeFigureOut">
              <a:rPr lang="es-ES_tradnl" smtClean="0"/>
              <a:t>18/05/2016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18DE9-62F8-4238-9594-334D8522E531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5919454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_tradn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_tradn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44C0E-BAE1-4F35-95C6-0FB22CC712FF}" type="datetimeFigureOut">
              <a:rPr lang="es-ES_tradnl" smtClean="0"/>
              <a:t>18/05/2016</a:t>
            </a:fld>
            <a:endParaRPr lang="es-ES_trad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18DE9-62F8-4238-9594-334D8522E531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7826700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44C0E-BAE1-4F35-95C6-0FB22CC712FF}" type="datetimeFigureOut">
              <a:rPr lang="es-ES_tradnl" smtClean="0"/>
              <a:t>18/05/2016</a:t>
            </a:fld>
            <a:endParaRPr lang="es-ES_trad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18DE9-62F8-4238-9594-334D8522E531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7083862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44C0E-BAE1-4F35-95C6-0FB22CC712FF}" type="datetimeFigureOut">
              <a:rPr lang="es-ES_tradnl" smtClean="0"/>
              <a:t>18/05/2016</a:t>
            </a:fld>
            <a:endParaRPr lang="es-ES_trad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18DE9-62F8-4238-9594-334D8522E531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7179313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_trad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44C0E-BAE1-4F35-95C6-0FB22CC712FF}" type="datetimeFigureOut">
              <a:rPr lang="es-ES_tradnl" smtClean="0"/>
              <a:t>18/05/2016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18DE9-62F8-4238-9594-334D8522E531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9106945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_trad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44C0E-BAE1-4F35-95C6-0FB22CC712FF}" type="datetimeFigureOut">
              <a:rPr lang="es-ES_tradnl" smtClean="0"/>
              <a:t>18/05/2016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18DE9-62F8-4238-9594-334D8522E531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3137265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_trad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044C0E-BAE1-4F35-95C6-0FB22CC712FF}" type="datetimeFigureOut">
              <a:rPr lang="es-ES_tradnl" smtClean="0"/>
              <a:t>18/05/2016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318DE9-62F8-4238-9594-334D8522E531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9651027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20.wmf"/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21.wmf"/><Relationship Id="rId1" Type="http://schemas.openxmlformats.org/officeDocument/2006/relationships/slideLayout" Target="../slideLayouts/slideLayout4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21.wmf"/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21.wmf"/><Relationship Id="rId1" Type="http://schemas.openxmlformats.org/officeDocument/2006/relationships/slideLayout" Target="../slideLayouts/slideLayout4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22.w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22.wmf"/><Relationship Id="rId1" Type="http://schemas.openxmlformats.org/officeDocument/2006/relationships/slideLayout" Target="../slideLayouts/slideLayout4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0.wmf"/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0.wmf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89832" y="2057400"/>
            <a:ext cx="5564344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800" b="1" cap="none" spc="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Capítulo</a:t>
            </a:r>
            <a:r>
              <a:rPr lang="en-US" sz="88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2B</a:t>
            </a:r>
            <a:endParaRPr lang="en-US" sz="8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66364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janebrown\AppData\Local\Microsoft\Windows\Temporary Internet Files\Content.IE5\3Q1Y58Z6\MC900431636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990600"/>
            <a:ext cx="5029200" cy="502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66925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089844" y="2438400"/>
            <a:ext cx="5390450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la </a:t>
            </a:r>
            <a:r>
              <a:rPr lang="en-US" sz="88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papelera</a:t>
            </a:r>
            <a:endParaRPr lang="en-US" sz="8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23506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Users\janebrown\AppData\Local\Microsoft\Windows\Temporary Internet Files\Content.IE5\H28YSA59\MC900433842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1219200"/>
            <a:ext cx="4495800" cy="449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48213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79251" y="2438400"/>
            <a:ext cx="3411640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el </a:t>
            </a:r>
            <a:r>
              <a:rPr lang="en-US" sz="88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reloj</a:t>
            </a:r>
            <a:endParaRPr lang="en-US" sz="8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23506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Users\janebrown\AppData\Local\Microsoft\Windows\Temporary Internet Files\Content.IE5\0TJBWNPQ\MC900251058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1206" y="1600200"/>
            <a:ext cx="7059218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19669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8829" y="2438400"/>
            <a:ext cx="6512488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el </a:t>
            </a:r>
            <a:r>
              <a:rPr lang="en-US" sz="88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sacapuntas</a:t>
            </a:r>
            <a:endParaRPr lang="en-US" sz="8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23506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1" name="Picture 3" descr="C:\Users\janebrown\AppData\Local\Microsoft\Windows\Temporary Internet Files\Content.IE5\V16PADK3\MC900334112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9552" y="431166"/>
            <a:ext cx="5398047" cy="55886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ight Arrow 1"/>
          <p:cNvSpPr/>
          <p:nvPr/>
        </p:nvSpPr>
        <p:spPr>
          <a:xfrm>
            <a:off x="914400" y="4724400"/>
            <a:ext cx="2057400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685070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23458" y="2438400"/>
            <a:ext cx="5723234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el </a:t>
            </a:r>
            <a:r>
              <a:rPr lang="en-US" sz="88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escritorio</a:t>
            </a:r>
            <a:endParaRPr lang="en-US" sz="8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73613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914400"/>
            <a:ext cx="5257800" cy="525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91862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900587" y="2438400"/>
            <a:ext cx="3768980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la mesa</a:t>
            </a:r>
            <a:endParaRPr lang="en-US" sz="8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40912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91386" y="1905000"/>
            <a:ext cx="4761240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¿</a:t>
            </a:r>
            <a:r>
              <a:rPr lang="en-US" sz="5400" b="1" cap="none" spc="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Qué</a:t>
            </a:r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hay </a:t>
            </a:r>
          </a:p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en </a:t>
            </a:r>
          </a:p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la </a:t>
            </a:r>
            <a:r>
              <a:rPr lang="en-US" sz="5400" b="1" cap="none" spc="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sala</a:t>
            </a:r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de </a:t>
            </a:r>
            <a:r>
              <a:rPr lang="en-US" sz="5400" b="1" cap="none" spc="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clase</a:t>
            </a:r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?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0058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C:\Users\janebrown\AppData\Local\Microsoft\Windows\Temporary Internet Files\Content.IE5\0TJBWNPQ\MC900383832[1].w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762000"/>
            <a:ext cx="3657600" cy="518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50199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27599" y="2438400"/>
            <a:ext cx="3114955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la </a:t>
            </a:r>
            <a:r>
              <a:rPr lang="en-US" sz="88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silla</a:t>
            </a:r>
            <a:endParaRPr lang="en-US" sz="8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23975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762000"/>
            <a:ext cx="5143500" cy="5143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44855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588706" y="2438400"/>
            <a:ext cx="4392741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la </a:t>
            </a:r>
            <a:r>
              <a:rPr lang="en-US" sz="88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puerta</a:t>
            </a:r>
            <a:endParaRPr lang="en-US" sz="8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18115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4" name="Picture 6" descr="C:\Users\janebrown\AppData\Local\Microsoft\Windows\Temporary Internet Files\Content.IE5\3Q1Y58Z6\MC900027005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959013"/>
            <a:ext cx="4267199" cy="46106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50103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253709" y="2438400"/>
            <a:ext cx="5062733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la </a:t>
            </a:r>
            <a:r>
              <a:rPr lang="en-US" sz="88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ventana</a:t>
            </a:r>
            <a:endParaRPr lang="en-US" sz="8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71747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janebrown\AppData\Local\Microsoft\Windows\Temporary Internet Files\Content.IE5\0TJBWNPQ\MC900434865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304800"/>
            <a:ext cx="5867400" cy="5867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31996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04066" y="2438400"/>
            <a:ext cx="7562007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la </a:t>
            </a:r>
            <a:r>
              <a:rPr lang="en-US" sz="88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computadora</a:t>
            </a:r>
            <a:endParaRPr lang="en-US" sz="8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15374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janebrown\AppData\Local\Microsoft\Windows\Temporary Internet Files\Content.IE5\V16PADK3\MC900439833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685800"/>
            <a:ext cx="5334000" cy="533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35814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42866" y="2438400"/>
            <a:ext cx="5084405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la </a:t>
            </a:r>
            <a:r>
              <a:rPr lang="en-US" sz="88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pantalla</a:t>
            </a:r>
            <a:endParaRPr lang="en-US" sz="8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23506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103764" y="2182505"/>
            <a:ext cx="3006144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6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Hay…</a:t>
            </a:r>
            <a:endParaRPr lang="en-US" sz="9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78608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janebrown\AppData\Local\Microsoft\Windows\Temporary Internet Files\Content.IE5\0TJBWNPQ\MC900412538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1371600"/>
            <a:ext cx="3972962" cy="41120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77692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885254" y="2438400"/>
            <a:ext cx="3799631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el </a:t>
            </a:r>
            <a:r>
              <a:rPr lang="en-US" sz="88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ratón</a:t>
            </a:r>
            <a:endParaRPr lang="en-US" sz="8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23506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0389" y="1752600"/>
            <a:ext cx="7156785" cy="3276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50108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410546" y="2438400"/>
            <a:ext cx="4749057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el </a:t>
            </a:r>
            <a:r>
              <a:rPr lang="en-US" sz="88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teclado</a:t>
            </a:r>
            <a:endParaRPr lang="en-US" sz="8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86492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janebrown\AppData\Local\Microsoft\Windows\Temporary Internet Files\Content.IE5\H28YSA59\MC900389712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4168" y="1066800"/>
            <a:ext cx="5344478" cy="434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81031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17831" y="2438400"/>
            <a:ext cx="5334474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el </a:t>
            </a:r>
            <a:r>
              <a:rPr lang="en-US" sz="88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disquete</a:t>
            </a:r>
            <a:endParaRPr lang="en-US" sz="8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16733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09571" y="2438400"/>
            <a:ext cx="6524864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¿</a:t>
            </a:r>
            <a:r>
              <a:rPr lang="en-US" sz="88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Dónde</a:t>
            </a:r>
            <a:r>
              <a:rPr lang="en-US" sz="8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en-US" sz="88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está</a:t>
            </a:r>
            <a:r>
              <a:rPr lang="en-US" sz="8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?</a:t>
            </a:r>
            <a:endParaRPr lang="en-US" sz="8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76076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0686" y="1066800"/>
            <a:ext cx="4648200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48807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669225" y="2438400"/>
            <a:ext cx="2231701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8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aquí</a:t>
            </a:r>
            <a:endParaRPr lang="en-US" sz="8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68260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038600" y="914400"/>
            <a:ext cx="4343400" cy="1569660"/>
          </a:xfrm>
          <a:prstGeom prst="rect">
            <a:avLst/>
          </a:prstGeom>
          <a:noFill/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 extrusionH="12700" contourW="12700">
            <a:bevelT w="12700"/>
            <a:bevelB w="12700"/>
          </a:sp3d>
        </p:spPr>
        <p:txBody>
          <a:bodyPr wrap="square" lIns="91440" tIns="45720" rIns="91440" bIns="45720">
            <a:spAutoFit/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9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There</a:t>
            </a:r>
            <a:endParaRPr lang="en-US" sz="9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Right Arrow 2"/>
          <p:cNvSpPr/>
          <p:nvPr/>
        </p:nvSpPr>
        <p:spPr>
          <a:xfrm rot="19652632">
            <a:off x="400466" y="3724591"/>
            <a:ext cx="4419600" cy="1642888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438071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janebrown\AppData\Local\Microsoft\Windows\Temporary Internet Files\Content.IE5\3Q1Y58Z6\MC900015854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426" y="1143000"/>
            <a:ext cx="5581751" cy="449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59240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997841" y="2438400"/>
            <a:ext cx="1574470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8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allí</a:t>
            </a:r>
            <a:endParaRPr lang="en-US" sz="8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25555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7300" y="628650"/>
            <a:ext cx="6629400" cy="5600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48058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106043" y="2438400"/>
            <a:ext cx="1358065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en</a:t>
            </a:r>
            <a:endParaRPr lang="en-US" sz="8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25324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684" name="Picture 4" descr="1umau3ju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1228725"/>
            <a:ext cx="7162800" cy="5629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686" name="Picture 6" descr="fms4fg1q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876704">
            <a:off x="1219200" y="1752600"/>
            <a:ext cx="2870200" cy="419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4810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21" name="Picture 5" descr="fms4fg1q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876704">
            <a:off x="1219200" y="1752600"/>
            <a:ext cx="2870200" cy="419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822" name="Picture 6" descr="1umau3ju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1228725"/>
            <a:ext cx="7162800" cy="5629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4823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/>
              <a:t>Al lado de</a:t>
            </a:r>
          </a:p>
        </p:txBody>
      </p:sp>
    </p:spTree>
    <p:extLst>
      <p:ext uri="{BB962C8B-B14F-4D97-AF65-F5344CB8AC3E}">
        <p14:creationId xmlns:p14="http://schemas.microsoft.com/office/powerpoint/2010/main" val="2292394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4757" name="Picture 5" descr="fms4fg1q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400000">
            <a:off x="3423444" y="2771774"/>
            <a:ext cx="2525712" cy="3687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4" descr="swrxdcvm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762000"/>
            <a:ext cx="5257800" cy="414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57718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/>
              <a:t>Debajo de</a:t>
            </a:r>
          </a:p>
        </p:txBody>
      </p:sp>
      <p:pic>
        <p:nvPicPr>
          <p:cNvPr id="47109" name="Picture 5" descr="swrxdcvm[1]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81200" y="1828800"/>
            <a:ext cx="5257800" cy="41433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47111" name="Picture 7" descr="fms4fg1q[1]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 rot="16200000">
            <a:off x="3171826" y="3751262"/>
            <a:ext cx="2525712" cy="36877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39110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5780" name="Picture 4" descr="swrxdcvm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3429000"/>
            <a:ext cx="4038600" cy="3182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5781" name="Picture 5" descr="fms4fg1q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10800000" flipH="1" flipV="1">
            <a:off x="3124200" y="1066800"/>
            <a:ext cx="2765425" cy="403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52033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/>
              <a:t>Encima de</a:t>
            </a:r>
          </a:p>
        </p:txBody>
      </p:sp>
      <p:pic>
        <p:nvPicPr>
          <p:cNvPr id="51205" name="Picture 5" descr="swrxdcvm[1]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438400" y="3429000"/>
            <a:ext cx="4038600" cy="31829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1207" name="Picture 7" descr="fms4fg1q[1]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 rot="10800000" flipH="1" flipV="1">
            <a:off x="3124200" y="1066800"/>
            <a:ext cx="2765425" cy="40386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21358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6804" name="Picture 4" descr="pjyu0o2l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038" y="990600"/>
            <a:ext cx="4575175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6805" name="Picture 5" descr="fms4fg1q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4742295">
            <a:off x="4751388" y="2259012"/>
            <a:ext cx="3100388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48030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96206" y="2057400"/>
            <a:ext cx="5151603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8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la </a:t>
            </a:r>
            <a:r>
              <a:rPr lang="en-US" sz="8800" b="1" cap="none" spc="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bandera</a:t>
            </a:r>
            <a:endParaRPr lang="en-US" sz="8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40232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0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/>
              <a:t>Delante de</a:t>
            </a:r>
          </a:p>
        </p:txBody>
      </p:sp>
      <p:pic>
        <p:nvPicPr>
          <p:cNvPr id="55301" name="Picture 5" descr="pjyu0o2l[1]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00038" y="990600"/>
            <a:ext cx="4575175" cy="4648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5303" name="Picture 7" descr="fms4fg1q[1]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 rot="14742295">
            <a:off x="4751388" y="2259012"/>
            <a:ext cx="3100388" cy="45259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74893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7829" name="Picture 5" descr="fms4fg1q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616821">
            <a:off x="2439193" y="1142207"/>
            <a:ext cx="2817813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7828" name="Picture 4" descr="igd0dfuo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9783">
            <a:off x="3810000" y="1524000"/>
            <a:ext cx="5334000" cy="474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04149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/>
              <a:t>Detrás de</a:t>
            </a:r>
          </a:p>
        </p:txBody>
      </p:sp>
      <p:pic>
        <p:nvPicPr>
          <p:cNvPr id="59399" name="Picture 7" descr="fms4fg1q[1]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 rot="16616821">
            <a:off x="2439193" y="1142207"/>
            <a:ext cx="2817813" cy="48006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9402" name="Picture 10" descr="igd0dfuo[1]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 rot="189783">
            <a:off x="3810000" y="1524000"/>
            <a:ext cx="5334000" cy="47466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04720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066800"/>
            <a:ext cx="6400800" cy="48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77370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819400" y="2438400"/>
            <a:ext cx="3931334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el cartel</a:t>
            </a:r>
            <a:endParaRPr lang="en-US" sz="8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61009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3613" y="1057275"/>
            <a:ext cx="4676775" cy="4743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17638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9835" y="2438400"/>
            <a:ext cx="4990469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la </a:t>
            </a:r>
            <a:r>
              <a:rPr lang="en-US" sz="88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mochila</a:t>
            </a:r>
            <a:endParaRPr lang="en-US" sz="8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382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878</TotalTime>
  <Words>64</Words>
  <Application>Microsoft Office PowerPoint</Application>
  <PresentationFormat>On-screen Show (4:3)</PresentationFormat>
  <Paragraphs>31</Paragraphs>
  <Slides>52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52</vt:i4>
      </vt:variant>
    </vt:vector>
  </HeadingPairs>
  <TitlesOfParts>
    <vt:vector size="53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Al lado de</vt:lpstr>
      <vt:lpstr>PowerPoint Presentation</vt:lpstr>
      <vt:lpstr>Debajo de</vt:lpstr>
      <vt:lpstr>PowerPoint Presentation</vt:lpstr>
      <vt:lpstr>Encima de</vt:lpstr>
      <vt:lpstr>PowerPoint Presentation</vt:lpstr>
      <vt:lpstr>Delante de</vt:lpstr>
      <vt:lpstr>PowerPoint Presentation</vt:lpstr>
      <vt:lpstr>Detrás de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Ridge, Ashley</cp:lastModifiedBy>
  <cp:revision>17</cp:revision>
  <dcterms:created xsi:type="dcterms:W3CDTF">2011-11-28T15:39:17Z</dcterms:created>
  <dcterms:modified xsi:type="dcterms:W3CDTF">2016-05-18T11:56:59Z</dcterms:modified>
</cp:coreProperties>
</file>