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6A4AAD8-3370-4193-BE0D-3B9FE1F38D1E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DB7296-0D1A-41D7-9874-1B42CA068EE8}" type="datetimeFigureOut">
              <a:rPr lang="es-ES_tradnl" smtClean="0"/>
              <a:t>3/9/16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582" y="1600200"/>
            <a:ext cx="65451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Vocabulario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4A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452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6283"/>
          <a:stretch/>
        </p:blipFill>
        <p:spPr bwMode="auto">
          <a:xfrm>
            <a:off x="1623896" y="55756"/>
            <a:ext cx="5829300" cy="68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9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143000"/>
            <a:ext cx="367062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saltar</a:t>
            </a:r>
            <a:endParaRPr lang="en-US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la</a:t>
            </a:r>
          </a:p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cuerda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730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8" b="33184"/>
          <a:stretch/>
        </p:blipFill>
        <p:spPr bwMode="auto">
          <a:xfrm>
            <a:off x="234669" y="2057400"/>
            <a:ext cx="81077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79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902" y="2057400"/>
            <a:ext cx="458048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tren</a:t>
            </a:r>
            <a:endParaRPr lang="en-US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eléctrico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164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18736" r="9063" b="22136"/>
          <a:stretch/>
        </p:blipFill>
        <p:spPr bwMode="auto">
          <a:xfrm>
            <a:off x="1215483" y="381000"/>
            <a:ext cx="6248401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21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9954" y="2438400"/>
            <a:ext cx="5432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muñeca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193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19216" r="-287" b="23134"/>
          <a:stretch/>
        </p:blipFill>
        <p:spPr bwMode="auto">
          <a:xfrm>
            <a:off x="217317" y="533400"/>
            <a:ext cx="7974183" cy="59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0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4325" y="2438400"/>
            <a:ext cx="65233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los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muñecos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06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26977"/>
          <a:stretch/>
        </p:blipFill>
        <p:spPr bwMode="auto">
          <a:xfrm>
            <a:off x="-1859" y="1066800"/>
            <a:ext cx="8243455" cy="520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0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484" y="2438400"/>
            <a:ext cx="48510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triciclo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748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 b="15447"/>
          <a:stretch/>
        </p:blipFill>
        <p:spPr bwMode="auto">
          <a:xfrm>
            <a:off x="457200" y="165956"/>
            <a:ext cx="7467600" cy="659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 b="24316"/>
          <a:stretch/>
        </p:blipFill>
        <p:spPr bwMode="auto">
          <a:xfrm>
            <a:off x="228600" y="304800"/>
            <a:ext cx="8108334" cy="623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5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153" y="914400"/>
            <a:ext cx="422423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 </a:t>
            </a:r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oso</a:t>
            </a:r>
            <a:endParaRPr lang="en-US" sz="9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</a:t>
            </a:r>
          </a:p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peluche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94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27301" b="27608"/>
          <a:stretch/>
        </p:blipFill>
        <p:spPr bwMode="auto">
          <a:xfrm>
            <a:off x="-56891" y="914400"/>
            <a:ext cx="8237501" cy="50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027" y="2438400"/>
            <a:ext cx="68339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dinosaurio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245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9" b="30229"/>
          <a:stretch/>
        </p:blipFill>
        <p:spPr bwMode="auto">
          <a:xfrm>
            <a:off x="0" y="1371600"/>
            <a:ext cx="8382000" cy="38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66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698" y="2438400"/>
            <a:ext cx="31445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pez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559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2964" b="34072"/>
          <a:stretch/>
        </p:blipFill>
        <p:spPr bwMode="auto">
          <a:xfrm>
            <a:off x="381000" y="1371600"/>
            <a:ext cx="8034453" cy="393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49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519" y="2438400"/>
            <a:ext cx="51449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tortuga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861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6" b="16629"/>
          <a:stretch/>
        </p:blipFill>
        <p:spPr bwMode="auto">
          <a:xfrm>
            <a:off x="1657350" y="1248936"/>
            <a:ext cx="5829300" cy="50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327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914" y="2438400"/>
            <a:ext cx="5032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mundo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271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2582" y="990600"/>
            <a:ext cx="403488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 patio</a:t>
            </a:r>
          </a:p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</a:p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recreo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565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 b="17812"/>
          <a:stretch/>
        </p:blipFill>
        <p:spPr bwMode="auto">
          <a:xfrm>
            <a:off x="1143000" y="806058"/>
            <a:ext cx="6743700" cy="585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4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593" y="2438400"/>
            <a:ext cx="55867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moneda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197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4561"/>
          <a:stretch/>
        </p:blipFill>
        <p:spPr bwMode="auto">
          <a:xfrm>
            <a:off x="762000" y="370323"/>
            <a:ext cx="7353300" cy="630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89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9323" y="2438400"/>
            <a:ext cx="4893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generoso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692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9091"/>
          <a:stretch/>
        </p:blipFill>
        <p:spPr bwMode="auto">
          <a:xfrm>
            <a:off x="1066800" y="136291"/>
            <a:ext cx="6667500" cy="672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54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7435" y="1828800"/>
            <a:ext cx="62771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guardería</a:t>
            </a:r>
            <a:endParaRPr lang="en-US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infantil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7748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13969"/>
          <a:stretch/>
        </p:blipFill>
        <p:spPr bwMode="auto">
          <a:xfrm>
            <a:off x="1143000" y="149448"/>
            <a:ext cx="6362700" cy="63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47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5740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os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vecinos</a:t>
            </a:r>
            <a:endParaRPr lang="en-US" sz="9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942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 b="18108"/>
          <a:stretch/>
        </p:blipFill>
        <p:spPr bwMode="auto">
          <a:xfrm>
            <a:off x="1371600" y="421341"/>
            <a:ext cx="6515100" cy="61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458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7831" y="2438400"/>
            <a:ext cx="59763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los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bloques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5850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2" b="21656"/>
          <a:stretch/>
        </p:blipFill>
        <p:spPr bwMode="auto">
          <a:xfrm>
            <a:off x="228600" y="457200"/>
            <a:ext cx="7903964" cy="58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2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14264"/>
          <a:stretch/>
        </p:blipFill>
        <p:spPr bwMode="auto">
          <a:xfrm>
            <a:off x="1105829" y="3717"/>
            <a:ext cx="6455162" cy="66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5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309" y="2438400"/>
            <a:ext cx="48253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los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peces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168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343339"/>
            <a:ext cx="45298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pelearse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806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644" b="15446"/>
          <a:stretch/>
        </p:blipFill>
        <p:spPr bwMode="auto">
          <a:xfrm>
            <a:off x="1066800" y="-41135"/>
            <a:ext cx="6752528" cy="68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00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671" y="2385030"/>
            <a:ext cx="47080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molestar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23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9091"/>
          <a:stretch/>
        </p:blipFill>
        <p:spPr bwMode="auto">
          <a:xfrm>
            <a:off x="1143000" y="228600"/>
            <a:ext cx="5829300" cy="63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6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124" y="2057400"/>
            <a:ext cx="48600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</a:t>
            </a:r>
            <a:r>
              <a:rPr lang="en-US" sz="9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cuerda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018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6">
      <a:dk1>
        <a:srgbClr val="FF0000"/>
      </a:dk1>
      <a:lt1>
        <a:sysClr val="window" lastClr="FFFFFF"/>
      </a:lt1>
      <a:dk2>
        <a:srgbClr val="FF000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</TotalTime>
  <Words>47</Words>
  <Application>Microsoft Macintosh PowerPoint</Application>
  <PresentationFormat>On-screen Show (4:3)</PresentationFormat>
  <Paragraphs>30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 R</cp:lastModifiedBy>
  <cp:revision>10</cp:revision>
  <dcterms:created xsi:type="dcterms:W3CDTF">2013-03-04T13:58:34Z</dcterms:created>
  <dcterms:modified xsi:type="dcterms:W3CDTF">2016-03-10T03:34:39Z</dcterms:modified>
</cp:coreProperties>
</file>