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8" r:id="rId2"/>
    <p:sldId id="257" r:id="rId3"/>
    <p:sldId id="278" r:id="rId4"/>
    <p:sldId id="276" r:id="rId5"/>
    <p:sldId id="279" r:id="rId6"/>
    <p:sldId id="261" r:id="rId7"/>
    <p:sldId id="280" r:id="rId8"/>
    <p:sldId id="268" r:id="rId9"/>
    <p:sldId id="281" r:id="rId10"/>
    <p:sldId id="263" r:id="rId11"/>
    <p:sldId id="282" r:id="rId12"/>
    <p:sldId id="271" r:id="rId13"/>
    <p:sldId id="283" r:id="rId14"/>
    <p:sldId id="274" r:id="rId15"/>
    <p:sldId id="284" r:id="rId16"/>
    <p:sldId id="267" r:id="rId17"/>
    <p:sldId id="285" r:id="rId18"/>
    <p:sldId id="262" r:id="rId19"/>
    <p:sldId id="286" r:id="rId20"/>
    <p:sldId id="258" r:id="rId21"/>
    <p:sldId id="287" r:id="rId22"/>
    <p:sldId id="265" r:id="rId23"/>
    <p:sldId id="288" r:id="rId24"/>
    <p:sldId id="270" r:id="rId25"/>
    <p:sldId id="289" r:id="rId26"/>
    <p:sldId id="273" r:id="rId27"/>
    <p:sldId id="290" r:id="rId28"/>
    <p:sldId id="266" r:id="rId29"/>
    <p:sldId id="291" r:id="rId30"/>
    <p:sldId id="256" r:id="rId31"/>
    <p:sldId id="292" r:id="rId32"/>
    <p:sldId id="259" r:id="rId33"/>
    <p:sldId id="293" r:id="rId34"/>
    <p:sldId id="272" r:id="rId35"/>
    <p:sldId id="294" r:id="rId36"/>
    <p:sldId id="264" r:id="rId37"/>
    <p:sldId id="295" r:id="rId38"/>
    <p:sldId id="260" r:id="rId39"/>
    <p:sldId id="296" r:id="rId40"/>
    <p:sldId id="269" r:id="rId41"/>
    <p:sldId id="277" r:id="rId42"/>
    <p:sldId id="275" r:id="rId43"/>
    <p:sldId id="297" r:id="rId4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3" autoAdjust="0"/>
    <p:restoredTop sz="90426" autoAdjust="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B895-4155-4B79-9390-1E022E38A201}" type="datetimeFigureOut">
              <a:rPr lang="es-ES_tradnl" smtClean="0"/>
              <a:t>30/11/2015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A895-30F9-4C35-BEF6-2CCD73ACC1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B895-4155-4B79-9390-1E022E38A201}" type="datetimeFigureOut">
              <a:rPr lang="es-ES_tradnl" smtClean="0"/>
              <a:t>30/11/2015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A895-30F9-4C35-BEF6-2CCD73ACC1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B895-4155-4B79-9390-1E022E38A201}" type="datetimeFigureOut">
              <a:rPr lang="es-ES_tradnl" smtClean="0"/>
              <a:t>30/11/2015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A895-30F9-4C35-BEF6-2CCD73ACC1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B895-4155-4B79-9390-1E022E38A201}" type="datetimeFigureOut">
              <a:rPr lang="es-ES_tradnl" smtClean="0"/>
              <a:t>30/11/2015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A895-30F9-4C35-BEF6-2CCD73ACC1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B895-4155-4B79-9390-1E022E38A201}" type="datetimeFigureOut">
              <a:rPr lang="es-ES_tradnl" smtClean="0"/>
              <a:t>30/11/2015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A895-30F9-4C35-BEF6-2CCD73ACC1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B895-4155-4B79-9390-1E022E38A201}" type="datetimeFigureOut">
              <a:rPr lang="es-ES_tradnl" smtClean="0"/>
              <a:t>30/11/2015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A895-30F9-4C35-BEF6-2CCD73ACC1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B895-4155-4B79-9390-1E022E38A201}" type="datetimeFigureOut">
              <a:rPr lang="es-ES_tradnl" smtClean="0"/>
              <a:t>30/11/2015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A895-30F9-4C35-BEF6-2CCD73ACC1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B895-4155-4B79-9390-1E022E38A201}" type="datetimeFigureOut">
              <a:rPr lang="es-ES_tradnl" smtClean="0"/>
              <a:t>30/11/2015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A895-30F9-4C35-BEF6-2CCD73ACC1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B895-4155-4B79-9390-1E022E38A201}" type="datetimeFigureOut">
              <a:rPr lang="es-ES_tradnl" smtClean="0"/>
              <a:t>30/11/2015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A895-30F9-4C35-BEF6-2CCD73ACC1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B895-4155-4B79-9390-1E022E38A201}" type="datetimeFigureOut">
              <a:rPr lang="es-ES_tradnl" smtClean="0"/>
              <a:t>30/11/2015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A895-30F9-4C35-BEF6-2CCD73ACC16B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B895-4155-4B79-9390-1E022E38A201}" type="datetimeFigureOut">
              <a:rPr lang="es-ES_tradnl" smtClean="0"/>
              <a:t>30/11/2015</a:t>
            </a:fld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2BA895-30F9-4C35-BEF6-2CCD73ACC16B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F2BA895-30F9-4C35-BEF6-2CCD73ACC16B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748B895-4155-4B79-9390-1E022E38A201}" type="datetimeFigureOut">
              <a:rPr lang="es-ES_tradnl" smtClean="0"/>
              <a:t>30/11/2015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780" y="17526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b="1" dirty="0" err="1" smtClean="0">
                <a:solidFill>
                  <a:srgbClr val="0070C0"/>
                </a:solidFill>
              </a:rPr>
              <a:t>Vocabulario</a:t>
            </a:r>
            <a:endParaRPr lang="en-US" sz="9600" b="1" dirty="0" smtClean="0">
              <a:solidFill>
                <a:srgbClr val="0070C0"/>
              </a:solidFill>
            </a:endParaRPr>
          </a:p>
          <a:p>
            <a:pPr lvl="0" algn="ctr"/>
            <a:r>
              <a:rPr lang="en-US" sz="9600" b="1" dirty="0" smtClean="0">
                <a:solidFill>
                  <a:srgbClr val="0070C0"/>
                </a:solidFill>
              </a:rPr>
              <a:t>2B</a:t>
            </a:r>
            <a:endParaRPr lang="es-ES_tradnl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91400" cy="682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6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665355"/>
            <a:ext cx="899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0" b="1" dirty="0">
                <a:solidFill>
                  <a:srgbClr val="0070C0"/>
                </a:solidFill>
              </a:rPr>
              <a:t>la </a:t>
            </a:r>
          </a:p>
          <a:p>
            <a:pPr lvl="0" algn="ctr"/>
            <a:r>
              <a:rPr lang="en-US" sz="14000" b="1" dirty="0" err="1" smtClean="0">
                <a:solidFill>
                  <a:srgbClr val="0070C0"/>
                </a:solidFill>
              </a:rPr>
              <a:t>liquidación</a:t>
            </a:r>
            <a:endParaRPr lang="es-ES_tradnl" sz="1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435"/>
            <a:ext cx="7549988" cy="616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14400"/>
            <a:ext cx="6705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>
                <a:solidFill>
                  <a:srgbClr val="0070C0"/>
                </a:solidFill>
              </a:rPr>
              <a:t>la </a:t>
            </a:r>
            <a:endParaRPr lang="en-US" sz="15000" b="1" dirty="0" smtClean="0">
              <a:solidFill>
                <a:srgbClr val="0070C0"/>
              </a:solidFill>
            </a:endParaRPr>
          </a:p>
          <a:p>
            <a:pPr lvl="0" algn="ctr"/>
            <a:r>
              <a:rPr lang="en-US" sz="15000" b="1" dirty="0" err="1" smtClean="0">
                <a:solidFill>
                  <a:srgbClr val="0070C0"/>
                </a:solidFill>
              </a:rPr>
              <a:t>marca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76"/>
            <a:ext cx="7696200" cy="673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295400"/>
            <a:ext cx="5943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>
                <a:solidFill>
                  <a:srgbClr val="0070C0"/>
                </a:solidFill>
              </a:rPr>
              <a:t>la </a:t>
            </a:r>
          </a:p>
          <a:p>
            <a:pPr lvl="0" algn="ctr"/>
            <a:r>
              <a:rPr lang="en-US" sz="15000" b="1" dirty="0" err="1" smtClean="0">
                <a:solidFill>
                  <a:srgbClr val="0070C0"/>
                </a:solidFill>
              </a:rPr>
              <a:t>talla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181850" cy="643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1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914400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 smtClean="0">
                <a:solidFill>
                  <a:srgbClr val="0070C0"/>
                </a:solidFill>
              </a:rPr>
              <a:t>el </a:t>
            </a:r>
          </a:p>
          <a:p>
            <a:pPr lvl="0" algn="ctr"/>
            <a:r>
              <a:rPr lang="en-US" sz="15000" b="1" dirty="0" err="1" smtClean="0">
                <a:solidFill>
                  <a:srgbClr val="0070C0"/>
                </a:solidFill>
              </a:rPr>
              <a:t>número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313"/>
            <a:ext cx="6735801" cy="66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1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068" y="1029629"/>
            <a:ext cx="662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>
                <a:solidFill>
                  <a:srgbClr val="0070C0"/>
                </a:solidFill>
              </a:rPr>
              <a:t>la </a:t>
            </a:r>
            <a:r>
              <a:rPr lang="en-US" sz="15000" b="1" dirty="0" err="1" smtClean="0">
                <a:solidFill>
                  <a:srgbClr val="0070C0"/>
                </a:solidFill>
              </a:rPr>
              <a:t>cajera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/>
          <a:stretch/>
        </p:blipFill>
        <p:spPr bwMode="auto">
          <a:xfrm>
            <a:off x="1066800" y="0"/>
            <a:ext cx="7069873" cy="66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9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/>
          <a:stretch/>
        </p:blipFill>
        <p:spPr bwMode="auto">
          <a:xfrm>
            <a:off x="1295400" y="324971"/>
            <a:ext cx="6860323" cy="653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8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5844" y="932985"/>
            <a:ext cx="6553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 smtClean="0">
                <a:solidFill>
                  <a:srgbClr val="0070C0"/>
                </a:solidFill>
              </a:rPr>
              <a:t>el </a:t>
            </a:r>
            <a:r>
              <a:rPr lang="en-US" sz="15000" b="1" dirty="0" err="1" smtClean="0">
                <a:solidFill>
                  <a:srgbClr val="0070C0"/>
                </a:solidFill>
              </a:rPr>
              <a:t>cajero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98" y="76201"/>
            <a:ext cx="713235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0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854820"/>
            <a:ext cx="6858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>
                <a:solidFill>
                  <a:srgbClr val="0070C0"/>
                </a:solidFill>
              </a:rPr>
              <a:t>la </a:t>
            </a:r>
            <a:r>
              <a:rPr lang="en-US" sz="15000" b="1" dirty="0" err="1" smtClean="0">
                <a:solidFill>
                  <a:srgbClr val="0070C0"/>
                </a:solidFill>
              </a:rPr>
              <a:t>caja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0764"/>
            <a:ext cx="7467600" cy="654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5344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>
                <a:solidFill>
                  <a:srgbClr val="0070C0"/>
                </a:solidFill>
              </a:rPr>
              <a:t>l</a:t>
            </a:r>
            <a:r>
              <a:rPr lang="en-US" sz="15000" b="1" dirty="0" smtClean="0">
                <a:solidFill>
                  <a:srgbClr val="0070C0"/>
                </a:solidFill>
              </a:rPr>
              <a:t>a </a:t>
            </a:r>
            <a:r>
              <a:rPr lang="en-US" sz="15000" b="1" dirty="0" err="1" smtClean="0">
                <a:solidFill>
                  <a:srgbClr val="0070C0"/>
                </a:solidFill>
              </a:rPr>
              <a:t>tarjeta</a:t>
            </a:r>
            <a:r>
              <a:rPr lang="en-US" sz="15000" b="1" dirty="0" smtClean="0">
                <a:solidFill>
                  <a:srgbClr val="0070C0"/>
                </a:solidFill>
              </a:rPr>
              <a:t> de</a:t>
            </a:r>
          </a:p>
          <a:p>
            <a:pPr lvl="0" algn="ctr"/>
            <a:r>
              <a:rPr lang="en-US" sz="15000" b="1" dirty="0" err="1" smtClean="0">
                <a:solidFill>
                  <a:srgbClr val="0070C0"/>
                </a:solidFill>
              </a:rPr>
              <a:t>crédito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/>
          <a:stretch/>
        </p:blipFill>
        <p:spPr bwMode="auto">
          <a:xfrm>
            <a:off x="765717" y="0"/>
            <a:ext cx="7741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2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38200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 smtClean="0">
                <a:solidFill>
                  <a:srgbClr val="0070C0"/>
                </a:solidFill>
              </a:rPr>
              <a:t> el </a:t>
            </a:r>
            <a:r>
              <a:rPr lang="en-US" sz="15000" b="1" dirty="0" err="1" smtClean="0">
                <a:solidFill>
                  <a:srgbClr val="0070C0"/>
                </a:solidFill>
              </a:rPr>
              <a:t>cheque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/>
          <a:stretch/>
        </p:blipFill>
        <p:spPr bwMode="auto">
          <a:xfrm>
            <a:off x="1360449" y="87351"/>
            <a:ext cx="7066556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8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19199"/>
            <a:ext cx="7086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>
                <a:solidFill>
                  <a:srgbClr val="0070C0"/>
                </a:solidFill>
              </a:rPr>
              <a:t>e</a:t>
            </a:r>
            <a:r>
              <a:rPr lang="en-US" sz="15000" b="1" dirty="0" smtClean="0">
                <a:solidFill>
                  <a:srgbClr val="0070C0"/>
                </a:solidFill>
              </a:rPr>
              <a:t>n</a:t>
            </a:r>
          </a:p>
          <a:p>
            <a:pPr lvl="0" algn="ctr"/>
            <a:r>
              <a:rPr lang="en-US" sz="15000" b="1" dirty="0" err="1" smtClean="0">
                <a:solidFill>
                  <a:srgbClr val="0070C0"/>
                </a:solidFill>
              </a:rPr>
              <a:t>efectivo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862361"/>
            <a:ext cx="7086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>
                <a:solidFill>
                  <a:srgbClr val="0070C0"/>
                </a:solidFill>
              </a:rPr>
              <a:t>la </a:t>
            </a:r>
            <a:r>
              <a:rPr lang="en-US" sz="15000" b="1" dirty="0" err="1" smtClean="0">
                <a:solidFill>
                  <a:srgbClr val="0070C0"/>
                </a:solidFill>
              </a:rPr>
              <a:t>entrada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/>
          <a:stretch/>
        </p:blipFill>
        <p:spPr bwMode="auto">
          <a:xfrm>
            <a:off x="1828799" y="27878"/>
            <a:ext cx="5981473" cy="667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6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14400"/>
            <a:ext cx="762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 smtClean="0">
                <a:solidFill>
                  <a:srgbClr val="0070C0"/>
                </a:solidFill>
              </a:rPr>
              <a:t> el </a:t>
            </a:r>
            <a:r>
              <a:rPr lang="en-US" sz="15000" b="1" dirty="0" err="1" smtClean="0">
                <a:solidFill>
                  <a:srgbClr val="0070C0"/>
                </a:solidFill>
              </a:rPr>
              <a:t>cupón</a:t>
            </a:r>
            <a:endParaRPr lang="en-US" sz="15000" b="1" dirty="0" smtClean="0">
              <a:solidFill>
                <a:srgbClr val="0070C0"/>
              </a:solidFill>
            </a:endParaRPr>
          </a:p>
          <a:p>
            <a:pPr lvl="0" algn="ctr"/>
            <a:r>
              <a:rPr lang="en-US" sz="15000" b="1" dirty="0">
                <a:solidFill>
                  <a:srgbClr val="0070C0"/>
                </a:solidFill>
              </a:rPr>
              <a:t>d</a:t>
            </a:r>
            <a:r>
              <a:rPr lang="en-US" sz="15000" b="1" dirty="0" smtClean="0">
                <a:solidFill>
                  <a:srgbClr val="0070C0"/>
                </a:solidFill>
              </a:rPr>
              <a:t>e </a:t>
            </a:r>
            <a:r>
              <a:rPr lang="en-US" sz="15000" b="1" dirty="0" err="1" smtClean="0">
                <a:solidFill>
                  <a:srgbClr val="0070C0"/>
                </a:solidFill>
              </a:rPr>
              <a:t>regalo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44" y="98502"/>
            <a:ext cx="6529116" cy="672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1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0976" y="2057400"/>
            <a:ext cx="6172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 err="1" smtClean="0">
                <a:solidFill>
                  <a:srgbClr val="0070C0"/>
                </a:solidFill>
              </a:rPr>
              <a:t>flojo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135"/>
            <a:ext cx="7668787" cy="682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3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46684"/>
            <a:ext cx="7543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 err="1" smtClean="0">
                <a:solidFill>
                  <a:srgbClr val="0070C0"/>
                </a:solidFill>
              </a:rPr>
              <a:t>apretado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/>
          <a:stretch/>
        </p:blipFill>
        <p:spPr bwMode="auto">
          <a:xfrm>
            <a:off x="1070516" y="127747"/>
            <a:ext cx="6797133" cy="673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0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366" y="-159306"/>
            <a:ext cx="85344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 smtClean="0">
                <a:solidFill>
                  <a:srgbClr val="0070C0"/>
                </a:solidFill>
              </a:rPr>
              <a:t>los </a:t>
            </a:r>
            <a:r>
              <a:rPr lang="en-US" sz="15000" b="1" dirty="0" err="1" smtClean="0">
                <a:solidFill>
                  <a:srgbClr val="0070C0"/>
                </a:solidFill>
              </a:rPr>
              <a:t>colores</a:t>
            </a:r>
            <a:endParaRPr lang="en-US" sz="15000" b="1" dirty="0" smtClean="0">
              <a:solidFill>
                <a:srgbClr val="0070C0"/>
              </a:solidFill>
            </a:endParaRPr>
          </a:p>
          <a:p>
            <a:pPr lvl="0" algn="ctr"/>
            <a:r>
              <a:rPr lang="en-US" sz="15000" b="1" dirty="0" err="1" smtClean="0">
                <a:solidFill>
                  <a:srgbClr val="0070C0"/>
                </a:solidFill>
              </a:rPr>
              <a:t>vivos</a:t>
            </a:r>
            <a:endParaRPr lang="en-US" sz="15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t="1" b="15739"/>
          <a:stretch/>
        </p:blipFill>
        <p:spPr bwMode="auto">
          <a:xfrm>
            <a:off x="1143000" y="564994"/>
            <a:ext cx="6897029" cy="575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-1859"/>
            <a:ext cx="76962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>
                <a:solidFill>
                  <a:srgbClr val="0070C0"/>
                </a:solidFill>
              </a:rPr>
              <a:t>l</a:t>
            </a:r>
            <a:r>
              <a:rPr lang="en-US" sz="15000" b="1" dirty="0" smtClean="0">
                <a:solidFill>
                  <a:srgbClr val="0070C0"/>
                </a:solidFill>
              </a:rPr>
              <a:t>os </a:t>
            </a:r>
            <a:r>
              <a:rPr lang="en-US" sz="15000" b="1" dirty="0" err="1" smtClean="0">
                <a:solidFill>
                  <a:srgbClr val="0070C0"/>
                </a:solidFill>
              </a:rPr>
              <a:t>colores</a:t>
            </a:r>
            <a:endParaRPr lang="en-US" sz="15000" b="1" dirty="0" smtClean="0">
              <a:solidFill>
                <a:srgbClr val="0070C0"/>
              </a:solidFill>
            </a:endParaRPr>
          </a:p>
          <a:p>
            <a:pPr lvl="0" algn="ctr"/>
            <a:r>
              <a:rPr lang="en-US" sz="15000" b="1" dirty="0" smtClean="0">
                <a:solidFill>
                  <a:srgbClr val="0070C0"/>
                </a:solidFill>
              </a:rPr>
              <a:t>pastel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"/>
            <a:ext cx="7391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9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0797"/>
            <a:ext cx="7943850" cy="653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2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057400"/>
            <a:ext cx="6248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 err="1" smtClean="0">
                <a:solidFill>
                  <a:srgbClr val="0070C0"/>
                </a:solidFill>
              </a:rPr>
              <a:t>oscuro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41045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2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313569"/>
            <a:ext cx="7010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 err="1" smtClean="0">
                <a:solidFill>
                  <a:srgbClr val="0070C0"/>
                </a:solidFill>
              </a:rPr>
              <a:t>claro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6477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0070C0"/>
                </a:solidFill>
              </a:rPr>
              <a:t>l</a:t>
            </a:r>
            <a:r>
              <a:rPr lang="en-US" sz="15000" b="1" dirty="0" smtClean="0">
                <a:solidFill>
                  <a:srgbClr val="0070C0"/>
                </a:solidFill>
              </a:rPr>
              <a:t>a </a:t>
            </a:r>
            <a:r>
              <a:rPr lang="en-US" sz="15000" b="1" dirty="0" err="1" smtClean="0">
                <a:solidFill>
                  <a:srgbClr val="0070C0"/>
                </a:solidFill>
              </a:rPr>
              <a:t>salida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135"/>
            <a:ext cx="6419850" cy="682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0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38200"/>
            <a:ext cx="7315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>
                <a:solidFill>
                  <a:srgbClr val="0070C0"/>
                </a:solidFill>
              </a:rPr>
              <a:t>e</a:t>
            </a:r>
            <a:r>
              <a:rPr lang="en-US" sz="15000" b="1" dirty="0" smtClean="0">
                <a:solidFill>
                  <a:srgbClr val="0070C0"/>
                </a:solidFill>
              </a:rPr>
              <a:t>l</a:t>
            </a:r>
          </a:p>
          <a:p>
            <a:pPr lvl="0" algn="ctr"/>
            <a:r>
              <a:rPr lang="en-US" sz="15000" b="1" dirty="0" err="1" smtClean="0">
                <a:solidFill>
                  <a:srgbClr val="0070C0"/>
                </a:solidFill>
              </a:rPr>
              <a:t>mercado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/>
          <a:stretch/>
        </p:blipFill>
        <p:spPr bwMode="auto">
          <a:xfrm>
            <a:off x="1137424" y="29135"/>
            <a:ext cx="7187426" cy="682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2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9990" y="990600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0" b="1" dirty="0">
                <a:solidFill>
                  <a:srgbClr val="0070C0"/>
                </a:solidFill>
              </a:rPr>
              <a:t>e</a:t>
            </a:r>
            <a:r>
              <a:rPr lang="en-US" sz="15000" b="1" dirty="0" smtClean="0">
                <a:solidFill>
                  <a:srgbClr val="0070C0"/>
                </a:solidFill>
              </a:rPr>
              <a:t>l</a:t>
            </a:r>
          </a:p>
          <a:p>
            <a:pPr lvl="0" algn="ctr"/>
            <a:r>
              <a:rPr lang="en-US" sz="15000" b="1" dirty="0" err="1" smtClean="0">
                <a:solidFill>
                  <a:srgbClr val="0070C0"/>
                </a:solidFill>
              </a:rPr>
              <a:t>letrero</a:t>
            </a:r>
            <a:endParaRPr lang="es-ES_tradnl" sz="1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354</TotalTime>
  <Words>48</Words>
  <Application>Microsoft Office PowerPoint</Application>
  <PresentationFormat>On-screen Show (4:3)</PresentationFormat>
  <Paragraphs>34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Ridge, Ashley</cp:lastModifiedBy>
  <cp:revision>12</cp:revision>
  <dcterms:created xsi:type="dcterms:W3CDTF">2012-12-03T15:48:35Z</dcterms:created>
  <dcterms:modified xsi:type="dcterms:W3CDTF">2015-11-30T16:05:42Z</dcterms:modified>
</cp:coreProperties>
</file>