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57" r:id="rId3"/>
    <p:sldId id="260" r:id="rId4"/>
    <p:sldId id="258" r:id="rId5"/>
    <p:sldId id="259" r:id="rId6"/>
    <p:sldId id="261" r:id="rId7"/>
    <p:sldId id="299" r:id="rId8"/>
    <p:sldId id="263" r:id="rId9"/>
    <p:sldId id="300" r:id="rId10"/>
    <p:sldId id="265" r:id="rId11"/>
    <p:sldId id="301" r:id="rId12"/>
    <p:sldId id="267" r:id="rId13"/>
    <p:sldId id="30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304" r:id="rId39"/>
    <p:sldId id="295" r:id="rId40"/>
    <p:sldId id="296" r:id="rId41"/>
    <p:sldId id="297" r:id="rId42"/>
    <p:sldId id="298" r:id="rId43"/>
    <p:sldId id="303" r:id="rId4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10C77-0D6B-4711-BD8E-838A234C21E8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B8D39-265A-4DF6-AA89-0D937F0A292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460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781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583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423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209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589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079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346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154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51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870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081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BC72-F274-4A7D-AB79-58058B823226}" type="datetimeFigureOut">
              <a:rPr lang="es-ES_tradnl" smtClean="0"/>
              <a:t>03/11/2015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0C71-C55E-4896-8E5D-4B322581FF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60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490" y="1981200"/>
            <a:ext cx="822186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Vocabulario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1A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Qué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gusta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hacer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8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fecarlostextos.tripod.com/sitebuildercontent/sitebuilderpictures/sno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183"/>
            <a:ext cx="6488121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676400"/>
            <a:ext cx="424084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Escribi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en-US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cuentos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2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doappleblog.com/wp-content/uploads/2009/05/ipod-nano-improv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199"/>
            <a:ext cx="7975752" cy="52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920" y="1524000"/>
            <a:ext cx="47420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Escuchar</a:t>
            </a:r>
            <a:endParaRPr lang="en-US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música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2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bujo para colorear Esqu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6422"/>
            <a:ext cx="4572000" cy="64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2304476"/>
            <a:ext cx="40094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esquiar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3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2.gstatic.com/images?q=tbn:ANd9GcRDsxiEO5k4u4lHBRwyE5hiQDq3acR9BOPu044VdCuOKqPNhy7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502398" cy="56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0"/>
            <a:ext cx="660206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Hablar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teléfono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1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s.123rf.com/400wm/400/400/lenm/lenm0807/lenm080700115/3289255-ir-a-la-escuela-con-clipping-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91" y="533400"/>
            <a:ext cx="6838950" cy="60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98" y="1524000"/>
            <a:ext cx="615425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Ir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la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escuela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3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kity.com/catalog/img/3/8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39" y="104086"/>
            <a:ext cx="4038600" cy="67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g;base64,/9j/4AAQSkZJRgABAQAAAQABAAD/2wCEAAkGBhQPEBUUDxQUFRUVFRgYFhUUFxQVFxUYFhYWHBQXGBUXHCYeFxwjGRQXHzshJCcpLCwsGB49NTAqNSctLCkBCQoKDgwOGg8PGiwhHyQuLS0wKS0pLCw0LyoqLSkpLyouLCwsLCksLywtLCwqKiwvKSksLCwtKi8sLCktLCwpKf/AABEIAOEA4QMBIgACEQEDEQH/xAAcAAEAAgMBAQEAAAAAAAAAAAAABgcBBQgEAwL/xABMEAACAQMBBQQGBAkJBgcAAAABAgMABBEFBhIhMUEHE1FhIjJScYGRFCNCoTNicoKSorGywQgVJUNTs8LR8DREZHOD8SQ1Y3STo9L/xAAaAQEAAwEBAQAAAAAAAAAAAAAAAwQFAQIG/8QAMREAAgIBAgQEBAUFAQAAAAAAAAECAxEEEiExQVEFE2HRInHB8BQjgZGhBjJCsfEV/9oADAMBAAIRAxEAPwC8aUpQClKUApSlAKUpQClYZsc6hus9rum2jFHuQ7jmsKtL+so3fvoCZ0quE7e9NJ4i5UeJh4fcxNb/AELtL06+YJb3UZc8kfeiYnwAkAyfdmgJRSsA1mgPzJIFBLEAAZJJwABzJPQVXmq9sMZkMOl28t9IvAtH6MKnzkIOfljzrRdqG1K3V7/N7XCwWsSh7yTewXJwVgXx4EcBniePq1tNldZsJE7nTniwg/BplTj2iGALe/jWR4l4jLSR+CDk+/RfNk9NSm+LwfBtptek4rBYQj2XZ3b4kMRX6XbTWrfjcWVtcKOf0Z2V/gGJz8qktK+XX9SapPLUcdsP3Lv4SGDwbMdr1tf3S26o8Ld0zP35VCsiuq90AfWOCWz5cueJ7VQ9oOw6X8JkiUC5jG8jAYL447jeOeh6Gp5sFtUup2Mc4G6/FJU9iRODj3ciPIivrvD/ABCvW1748Gua7FG2p1vDJFSlK0SEUr5z3CxqWkZVUDJZiFAHiSeAqIy7fm5Jj0iBrthwM5PdWqHrmZh9ZjwQH30BMqVArCa9tdUtlv7lZVu4Z1EcSd3DFJF3bgJk7z+hv+k3Gp7QClKUApSlAKUpQHznYhSVGWAOATjJxwGemT1qA6R2i3t3G4h0x++RzE4M8AjjkXn3m8Q6gZzjd4jkTVhVDNqrB7Gf+crRS2FC3sK85oV5SKOskfPzXIoCU6WkohjFyytLuDvGQFVL49LdB4gZr1V57C/SeNJYWDo6hlYcmBGQRXooBSlaPbjVDa6ddTLwZIHKnwYrhT8yKAqTtA20l1W5ktbaRks4W3JGQ4Nw49YZ9gHpyPM5yMaS006OEYjRV88cfieZrz7P23d20Y6ld4+Zbj/lWxrLutcpNdDc09EYQTxxFadtKfUHeOyszOYzh5FKxhD4b5wM8DzPSts77oJPQE/Kp32JWm5pSuRxmmlk9/pBB/d1608cttkerltSiup+exvaWZRLp+pMy3MBzGk2d8xYHANycKePM8Dw4DhaNVl2o6T3kP0q0IF7YFZVKEb4TOWV1HHd3ctg+B8TU52Z2gj1C1juIWBWRQSB9lvtIfAg8K0U8mQ1gqnZbY62vNb1Gdo+8hgmKKsp7wNOxzKx3uYDK2Ac+sPCt32hbF/VpeabCqXVswcLEoXvox68ZVQN44+JGR1rX9nN7LG94LaHvopNWmVnDqvdR4GZOPr9OAqzqjmlLg+RJHkVzoPaNa3cgiy8MpGdyZdzJx6Sq2eJGDzxnFee17ULeSVV7udYXk7tLlkxC7+Ab/XmBW87WNAjutNmeQDvIEMscn2lK8SueeGAxj3HpVcTw3CaXpunXMYjNxcd4kj8NyMMSqN4SEyE48CvUnGBLwDSLdJ5xjvy9Sx+InyLdqO9mLdxquqWy+oWinUdAXHp/vL8qkVR3svXv9U1S5HqB44EPQmMHf8A3V+dZP8ATO7z545Y+vD6kusxtRaFKUr7ozSD9pVjG8unPcKHhF4sckb8Y2E6MqM68juyBOfjXqutvLeNu40+NryVBjurQKY4/APNwjiHTnw8K/fanp30jSLpcZKR96AephYSY+IQj41udBhhW2iNrGkcTIrosahVAZQRwHDkedAQLaaO/Q2t/fPBGlvdwn6NCC24kzd07PO2CzbsmMABeNWcKoftS7Yu8a60+GBWjG9E0js29vqeLIBwAV14ZznHSrl2X1T6XZW84/rYUc+8qN4fPNAbSlKUApSlAKUpQCod2q7XyaVp5mgUNI0ixqWGVUsGJYjrwU8PEipjXj1bSIryFobmNZI39ZW5Hw8wQeo4igKc7ANr55p57WQKYt1p13QFETF1DqigYCsXzujABBxzNXfWj2a2LtNMVhZQiPfOWbLMzY5AsxJwM8uVbygFRvtIszNpN4i8SYHIHjuDex+rUkr8yRhgQRkEYIPUHmKA5r0WUPbxEewB8QMH9le2vPrOkHRr57SX8FIxe2fnlGPBD4EHh7x5iv3OTuNuc907vvwcffWTbW4zN6i1TrTXQ8WuSsUEMQ3pZ2EcajmSxwf24+NXxs9pAs7SG3XiIo1TPiQPSPxbJ+NV92ObLRSQpqMrtNcNvqN4ALBusVIUDqR18DwA5m0qu1w2RwZttvmy3Guj0eCCWa5WMLLKo718n0hGOGQTgcB0Aziq87Mre5le+u9Ph+jWdxDJ3ELurA3I4K6AAbg3gwPTiBxwMbnbrbSSC0u1NldLhHQTnuu5w/oJJvhyeJYHdxmpP2baabbSbSMjB7lWI8DJ6Z/fqeJWmV72f7RnSUgsNRtZbXvC+LiU+hLMX5csAYKjOTyHjmrSe4VWVGZQzZ3VJAZt31t1TxOM9K+e12y0Wp2klvNwDDKsBxjceo6+YPzGR1qrNhtRtdKneDVh3N9GSi3EzSOksRPomORyRGCPDAIx1yAaEZdC2JYg4KuAwPMEZB94NQftott7SnkHrwSxSo3UHfCnHwepXY7QW07bsFxDI2M7sciO2OpwpzitBtnrUM6yWKwm8lIBkiVjHHEoIYPcTggRLwBxnJ8ONeEiR8jUbT7bR29iZYnR5XULEiMrHvJBw4A9OJ+FTHs62W/m3T4oX/CHMkx8ZX4tx644L+bXOV1ZQuzCyjV33gTOO8SCMj7FujHfccPXkyT7I5noDsq2xOpWIMzZuImMc4wAd4E7rbo4AMvlzDeFUvD9BVolKMHlt5fsLZynhtcCaUpStIgKB7Yu0y9hv5bS3fuYo1VWAVCZe8QMxYsD6OHxgeFWV2P6i1xo1sXBBRTF7xExVSPgB8q2W0fZ9Y6i6veQK7qMBgzo2PZJQjeHE863djYpBGscKqiIAqoowFA5ACgK32m7B7a9vGuBNJEJG35Y1VWBYnLFWPqZ58jxJ91WLpmnJbQxwwruxxoERfBVGBx6nzr1UoBSlKAUpSgFKUoBSlKAUpSgFYJpVedt+tSQaekULFWuplhLDgQhBLgHzwB7iaDmVltpfwTa9cHvY51cII3U7wjKoA0YPIHIPEePia00chsJQjsTA5O6TxMZ6g+VY2g0yOK1ARQArrlgBvYzgnPjW6262Oh0qSyM13JcrJMrd26DAgUqXJAY75IIHTPGqqXm/EuXYvuXkfC+ff6MnXYp9VpbySncja4ldC5CgJhAWyeAGVPHyNSXWNv7C0H191ED7KN3jfox5PzqBbbdqFjc6VcW9qzRuyKiRNE0fo76ZC4G6Bug8OFT3Y3s/wBPgt4ZIraEu0UbGRl7xiSgJIL53ck54YqfbkqOWCJzfSNp3WOOJ7fTFdWklkG7JdbpyFRei568QOZORircjQKAAMADAA6AcqyBis17PDeTBqv+03bOwtU7m5hju5yPQtiquRnkXYg92PvPQda9faptudMtMQf7TOdyAcyp+1JjwUH5kedUnY2G4SzkvK5zJIxLMzHieJ8/nUVtqrRNTS7X6H72J1pLTU5L25t0iijV0xACI4ZJI3MS4ySSwjdOJPFq3dn2i3Fml3bG0Essxd7iUOVdZbiPipUg57sEJj8Q1veySC3XTNQub1UaE3DM4dQwKwKGXgeZ3m4eeKg5s75xPfmzkMNw73BcMp3UZmOcc8AdcDhxrsnJRyuZ5iouWG+B8tFhKW6KwwQDkH3mvVYXlxY3P0mwcLJjDo34OVfBh/H7xS3nEiBl5MMivpWarJRm5Gu64zgovkWlsf2yQXkiwXaNa3DYCq5zHITyCSdCT0PwJqwwa5b1q07yFseso3lPUEceB+FdD7Da79P0+3uCctJEu/8Alr6Mn66tWjVZ5iyZV9XlSwb6lKVKQClKUApSlAKUpQClKUApSlAKVilAKrzty0ppdL71BlraZJvzRlW+QfPwqw61e1FzFHZXD3PGIQyd4OeVKkEY8TnHxoDnHaK4D2ZK8e83N0eJYggVY2l2u7tGEuwC6abD3G9g7pVUEm7n7WRL99Rrsa2FlvXiubpSLW2YmFWH4aTOQfNFPXkSAPard9uveWV3Yahb+uhaPPiVO8qnxDBpB7s1FXXsjgsXXeZJSJ5tXsrDqVs8MwGWHoSYBaNh6rA8+B6dRkVTmyG3N7oM8lrdK00MLYeHOWjH9pCT9kgg45HI5ZzV07N6/HqFtHcQH0XHEHmjD1kbzB4fI9ahva1sg00YvbVfr7cemAOMsI9YY6lck+7PlXcsRUW1u5Fh7P7RwahCJrWQOh8OBU9VZeakeBr1ajqCW8TyzMEjRSzseSgczXNWialLbOLvS33HPrxH8HKOqOvL/XAithtNt5ca7iN1EFvGR3kSsWaSQe0cD0QeQ6eZ5eVdHDb6E1+hsqklzT5Ncmjzarrj6reveSghPUt4z9iMZwfeeJPmT0xWJmwpPgCfkKcFHQAD3AAVrJdVEsU5T1UUgN4kg8vLlVFuVstxcio1Q29SXvZsmxYIYLvzd44JwZFNwQFHnlUPuU1JtC21nklSwvbFbYS2rtGVkDgxrGcDdxwG6COJzwqO7GWU2tQWMDRmPT7LDSFv96mXJKgdUBYj3E54kASaVRc7T45rbWJD++Ynh8VlrSZkIqjZo/8Ahk97fvGtpXhe1OmzTWlwd0wsxQngHjPFWHjkcfj5V6oLhZFDIQQeorMui1JvBsUSTglk/Zqf9gep4iurNjxgm30/IlHTyBXP51QCtt2bX/0bXYhnC3ULxHzZRvL+4B8ak0ssSaIdZHMM9joGlKVomUKUpQClKUApSlAKUpQClKUApSlAYr8zQh1KuAykYIIBBB5gg8xX6rNAfiKIIAFAAAwABgADkAByFQ/ta2eN9pcyxjMkWJox13oskgeZQuPeRUzrDCgOa9iNsm0txMoL2k+O+jXnE/IyKP4dR8KvvT9QjuIllgcPG4yrKeBH+uGOlc06bfpB3kMgbCzOhO7lBliACemcGpFsrtU+izHdzJZu31sQOTCx+2n+XX34NVlLD2y/Q2rtNGdS1FLzw+Jdn7f6JB2g9nr2rve6cmUOWuLdfvkjA+ZA5cxwyBXek3i5nmJ3UZxjPuP38a6YsL+O4jWWFw8bgMrKcgiq/wBpexG3vLoTRSG3RiTNFGoIZvajzwjJ454EeArsoKXMpx1FkYqHNJ5S9SqLO9S7lAkWWRN70LWAEy3BHIMwH1aeJ4nwHUTnZbsWeQmXUj3MTOXFpE3IcwryfZAHDAyeHMGrM2f2UtNMjItYljGPSkPF2A5l5G44+QHgKqrtL7SmvVlt9PbFugPfTjh3v/pofY8/te7n7SSWFyIHmTy+LNzrO3VwYZ10GKJbSyjw9yR6Po/YhU+iceJB8eGRmD6Hrd3a3Av0czyyr9ej8O9VgPRyOowMeGBw6VbWl6OE2UMYUAtp8jnAxlniZ8nxOSKp/SRv2yA8imOHDxHOvF0nWk0SaeCsbTNltltYmvTQ93D3ccK+mzhe8Z25xhx9gY5eZOBwrRzac9uxkteKn1ouh81r86bL9FfuJeCkkxvyDZ6Hz/14VvKrW2S3ehbpqjt9Ty2F8sy7ygjBwQRgg9RX6Fz3F3ZTD+ruo8+4sN77hX3xWr2kOIM9Q6EfOo6n+YsElyflNM6qFZr5wPlQfEA/MV9K1TFFKUoBSlKAUpSgFKUoBSlKAUrFKAVmsVmgFaHbnXGsNOubhPWjiJTqN9iFQkeAZgfhW+rw63psVzbyw3GO6kRlfJxhSOJz0xzz0xQFSad2XvdadbQtMI45cXV1IBvyzSyLlVGeAVVbmc5J5V5tueyyCwszc2DMjQLmVZX3lnQnDZzwDceQwDyxmotpnabeaeWtraaKW3jd44JZ0JBRGITDrjhu4ODkDPhX01S9utSKtqE/eIDvLDFhYs9Dget7zn31BZNR/uZo6PS3aiX5K/XsfXY/a6XSCHQNJZy4aSHOWiLc3jz+zkccccDVxDbqx+i/SvpMXc45k+ln2e79be/FxmqdxwwOWOVSvsa7PrG6sku7iBZJhJIvplmT0W9HMZO6SB4ivFE3ZnPQveMaOOklFx/y6eqxyPYq3e0rYUSWml59Jj6M12AeQHRPu/KPAU/dRiO3uVjGFNwyIM54BgFHHnwFdcBQBwHLoPLoKovsu7OYLmedr9i81tOwa05LGxJIdyDiQHB4Dh6PHNWHHKwYkZ4bZckGlgWS2/TuBF/9e7XNGzpPcBTwKMykeBB5ffXT1jqkU5kEMiuYnMcm6c7jjGVPgeNU/wBqHZ89m8uoWW73THfuYSQuCTxkjJ4cSfV55PDOcCO6DnHCPensVc8sht7YrMm644dD1B8RWpt9UNtJ3NwcjhuyeR5b3+dbKw1WOcegePVTzHw6/Ctlstaxy6zaxzoskc8c0TqwyCO7cr7jvBeI4jFU6lmXlyNC2WI+ZA+AbIyOI8RWu1uIyLHEvrSzRoB4ktU12p7IrmwJk0vNxBzNsxzKn/LP2x5c/I86/HZhsfNe3sd5cxPFb2xJjWQFWkmHAHB44UjOfFQPHEkNO4zT6EVmqjOtrqXpGuAAOnD5V+qwKzV4zRSlKAUpSgFKUoBSlKAUpSgFKUoBSlKAVTu221D6zcNY2LlbSI4up1/rT/ZIeo4fHHgPS3vavtVIgj0+yOLm6B3mH9TDxDvnoTgjPgG8qjEt1baLaKvgPRQY7yZ+px4k9eQqjq9Q60oV8ZPl7niUscEeHbSaCysBbxxoS43IYyA2D9qTj1HPe55IqJ7MbK3MlmLi2kGSzDuX9V1XhkN0OQw6e+vXrVtMYzcXQ/8AFXZENtD/AGKP63Do26ceW9x4nhY2kacLaCOFeUaBc+JHrH4nJ+NZsrvw9OE8tvj1+ft+52u2dL3VvD7laQar6fdTo0Mo4FH4Z9x61avYFLnTJF6x3Uqn4hD/ABrX61oEN6m5OgbwYcGXzVun7K1nY7qH836nc6az7yyfWRseBLqoJHvMZ/Uq5odRCxtJYfY0NT4nZrIRjZzjnj3yXaa5j202in0naG8ltW3XLEHIyrLLGjcR1wSGHmBXTlcwdu9rua1Kfbjib9QL/grUKJpdhtvp9Ku++Ql1c/XxsT9aM5JJ6OCSQ3iT0Jr19ovaVNq8uOMduh+rhB/XfHrP9w6dSYrDprvDJMoykTIrnI4GTe3OHM53G4/515aA/SOQcg4I6ip12ZX0lzq9ip9IxyMd7ruhCWz7gp41A6n/AGFj+m4PyJv7p65hczqk0sHUYFKzSunBSlKAUpSgFKUoBSlKAUpSgFKUoBSleHWtXjs4JJ523Y41LMfIcgB1JOAB4kUB7c1rNZ2ntbJc3U8UXk7gMfcnrN8BVRy319rf1s08tpat+Ct4G3XZejSP1z58PADr9LDYCziO8Yu8b2piZCT44PD7qz7vEKa3t5v0PDmkRtdobi91O8ubGHvTK/dwzyZWKKFOC8wOJCqce/gc1INF2PEUn0i8k+kXHPfb1I/yFPLHj06YqSogUAKAAOQGAB7h0qI7V6m91KNPtD6b/wC0SDlFH1B8yOnnjrwypaiepm9q2rq/T5+xHncz5aH/AElfvdn8Bb5jt/Bm+3IPn96+FTSvNpunJbRJFEMIgwP4k+ZPH416apX2Kcvh5LgvkeGxVS6hqTQazLeR8rW4iLY6rwRx8cEfGrS1C+WCJ5X4Kilj8By+PL41W+i6I0g1BJB9ZJbI7Z6SSb0oHwOB8KveHPy91j9F/KPcOHE6XikDAFTkEZBHUHka56/lH2mNQgk9u23fikj/AMHFW92Xar9K0i0kJyREI298RMZz+gD8ar7+UrZZis5fZeVD+cqMP3DX0hOVZswd+z1GP/ho5R74bmHP6kj1GqkmwpzPPH/a2V2vvItpJF/WjFRw0BirG7A486yh8IZT+qB/Gq5q0v5O0WdVc+zayH5yQj+JoDpGlKUBis0pQClKUApSlAKUpQClKUApSlAKrDtruDL9BsQeFzcb0mOscOCR7svn3qKs+qo7TP8AzvTc8u6nx790/wCQqK6W2uUl0TOPkexVAGAMAcAByAHIVmhOOdQzUNbl1KRrbTjuxDhNddMdVj8T5jn5Difka6nY30S5vsVksn31zaiSWU2mmgPNyeX7EA6knlvfs8zwra7N7NpYxFVJeRjmSVvWdvH3eX8a++h6FFZRCOBcDmzH1nPtMep/ZWwr3ZaseXXwX8v77Hc9EKUqP6jqz3Eht7E+kOE1xzSAdVU/al8hy6+UVdbm+H7nD56g/wBPuRbrxggYPcN0dxxjgHjx9JvcKxs0N6+1B+nexJ+hHx/bW60vTEtoljiGFHU8SxPNmPUk8c1pNhfTS5l/tbuZh7gQB+yrW9eXLbyWEv1ec/weuhJewuXds7mA/wC73kqAeCkKR94av32+ad3ujs+OMM0cnwJMZ/va8vZA27fatH4Txv8ApiSpztlpP0zT7mAc5IXC/lbpKfrAV9RXLdFP0J0ctdnB/pS3X22aP/5Y3T/HUbNb7YNt3VbL/wB3APnKgP7a0t0m7Iw8GI+RNezp8qt/+TdDm9uW8LcD9KRT/hqoKvP+TVYkC8lI9E91GD5jfZh8mX50BeFKUoBSlKAUpSgFKUoBSlKAUpSgFKUoBVWdsidzdaZdHgqTvE56AShcZ8OCvVp1VHbJqovGi0qBVaWRlllc8RbovJuHJjk/A/jCvFmNj3csHHyIreXkmsStBbMUtEOJphzlI+wnl/3PQGXafp0dvGscKhUXkB95J6k+NY0zTktokiiGFQYHn4k+ZPGvVXyV1ql8EOEV95ZXbFfG8vUhQvKyoi82Y4A/14VrtW2gETiGFTNcMMiJTjdHtSNyRff8K+Nns4XcTXziaUcUQDEMP5CHmfxm415jUkt1jwv5f33GO55zLPqPBN+3tTzc+jNMPxB/VIfE8TW9sLCO3jEcKhEXkB+0+JPia9FK8zt3LauC7ffM42efUbruoZJD9hGb9FSf4VqdhbXu9PgB5shc++Ri37CK+W31wRZNGnrzukKjxLtx/VB+db+2txGiovJVCj3KAB+ypH8NHzf+v+neh8eycf0pqx/Gtx+rJVpmqw7GV35tUm6PdhAf+WG//Yq0K+rpWK4p9kWFyOadb2VbT9p7dAMRy3sEsR6FXnQkD8lsr8BVdX7Zlc/jt+8a7B2i2ciu+6kkX6y2lWaFuRDJxwT7LYAI8gegrjhjx41KdPzXQ3YjrcUEFvZkAPcQyXSt7bCeWN094jhQ/Bq55qYXmqSWsWk3EJw8UMhU+aXk5wfIhse40B1nStXs1r0d/axXEPqyoGx7J5Mp8wwI+FbSgMVmlKAUpSgFKUoBSlKAUpSgFKUoDV7Ta6lhaTXEvqxIWx7R5KvxYgfGql2MsHKvd3XG4u27xyfsqeKIPAYwce4dKlnbtn+Z5Mcu9h3vyd8fxxXlixujHLAx7scKyPFbHGCguv0I7HwP1Wh1LV5JpDb2JG+OEs5GUgB6D2pPxenWsatqMk8ptbNt1uHfzDiIFPQeMjDkOnOvLJtJZaaggiJdl/q4vrHLdS7ct4nnk5rJqpa44y+i+r+hGovpzN3pGjR2qFYwSWOXdjl5G6s7dT9wr3VXt/2h3JUtFBHEoGczMXb9FcAVJ9k9mNU1K0juWvI7cSglU+jK53ckKxJYc8Z92KnXh99r3Nr9/YlnRZD+9Yz3N3StHtVo+paTavcyXNtcRx7u8rRNGx3mCjd3Tjmw61G5e0G4ePdjtgkhHrtIGRc9QuMn3GvM/Drovp+5yGnsm8QWfkbPULxJ9TQO6rFZKXdmYBTM4wi5PDIHH4GttJtbahWK3ELFVLYDrk7oJwBnieFQ3sr2QivdVkS+Xv1SAytvFgDIzoATg8fWNXRc9lmmSJumyhA8UUo36SkGtP8A86ElHMuSPU6XGW2XNGr7ENPMWkJI/rXEkkx/ObdU/EID8an9ebTdPS2hjhhG6kaKiDnhVAA49eA516a1T0fC+fdic+CMfkpriQ12nrz7trOfCGQ/JGriw0BipJq7b2lWLexLdx/IwSD+9NRupIp39FPjFfr8p7dv421AWF/J72y7uV7CU+jLl4c9JAPTT85Rn3qfGr8FcX7NxzNeQC0OJzKndHIGH3hu8TwxmuzYN7dXfxvYG9u5xnHHGeOM0B9KVis0ApSlAKUpQClKUApSlAKUpQEe7QNEN9ptzAoyzREoPx09JP1lA+NUs2325p1uIctdSKIwoG8ysvoFt3qeAwOpPlXRJFRe12N0/THmvEhSNsO8krFm3BxZyoYkJ19UDhwqC6iF2N3R5ONZKkv9lri00uSe/drWLHoW0bfX3M0nqtcS9MniVHQHliovo9j3MQBHpHi3vPSpBtttm2t3EZRWS0gJMavwMrn+sI6cOAHQZ8TWlupnyscCl5pWCxoOJLHgOFR2Yzsgb3h1MaYS1Fn6Hv2c2dbV75LVc9zHiS5cdEB4JnxY8Pmfs10nBCEUKgCqoAUDgAAMAAeAFRns72JXSrMR8Gmc788ntORyB9leQ+J6mpVVmEdqwZOovlfY5yK27fLnd0oJ1luIk+W83+EVVQFTrt5vg81jbjj6TzMPADCp/jqAXc+4jN4An/L76r38WkbXhC21zm+XsWH2B2O899cnk0iQqfyAS37yVcFQnsd0j6Lo9vvDDShpm/6pyv6gSptVlLCMGct8nLuKUpXTwaja993T7s+FtOflE9caGuw9vn3dKvj/AMJP98Tj+NceGgMVJdBw+nagnVVtph/05+7P3XNRqpRsBC0009ugLNcWdxGijmzqnexqPMtCKA1ezmjTXl1HDagmVmG6Rw3cHJcnoF558q7NjGAMnJxz8fOoR2Xdm6aRb5kAa5lA71+YUcxGh9kdT1PwxORQClKUApSlAKUpQClKUApSlAKUpQCtZtNoovrSa3Y7omjZN4cd0kcDjrg4OK2dKA5dv9Pn02UW1+m4w4RyDjHKo4Aq3+sdcV8rmyDkMCySLxWRCVZSOWCK6Q2l2Zg1G3aC6QMjcj9pG6Oh+yw/75FUpqHZXqloxSBI7uMH0HDrG+Om8rkYPuz76rzqed0Da03iEHDytRxXc2ux3bBNbOkGrEPEx3VuwMMp6d6Oo/G5jrmrrV8jI4gjgR1rn217JdUvPQnSG2jPrM7iRseSoTx+Xvq99H04W1vFCCWEUaRhm5sEUDJ+VTR3Y+IzdQqlP8p8CgO0UmPXbk3BxvLGYS3Ad3uKMKT5g/EGtRNCsqlTxU88H+IrozXtlLXUABeQRy7vqlh6S554YYYfOobqvYPYSAm2M1s/Ro3Z1z5q5OR7iKinVueUy5pvEFTX5co5RUVnFLb/AOy3VzD5JKwHyBFTTZDtYu7WaOHUmE8EjBBPgLJGWOFL44Mvj18zjFfSTsPv14JewMPF42U/cD+2tts52H7kyS6jc9/3bBlhjXcjLA5BYniwz0wK7CM0+LOai3STh+XBqRa4rNYFZqYzCE9qe3EGm2hWeMTPOrIkB9VxjDlz0QZHmc4HiOWb2572Rn3UTeJO7GN1F8lHQV1dt92bwayqd8zxyR53JEwcBsbysp4MOA8D51A4P5NUQb6y9kK+CxKp+ZY/soCh1XPKr07HeySSF47+934nU70MPJsFSN6TPEZDH0eB8fCrA2V7LbDTSGgi3pRyllPeOPNcjdT80CpbigArNKUApSlAKUpQClKUApSlAKUpQClKUApSlAYNYPKsUoc6mTWRSlDpmsUpQCsUpXAZFZpSugxWaUoDFZpSgFKUoDBrNKUAFKUoBSlKAUpSg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AutoShape 6" descr="data:image/jpg;base64,/9j/4AAQSkZJRgABAQAAAQABAAD/2wCEAAkGBhQPEBUUDxQUFRUVFRgYFhUUFxQVFxUYFhYWHBQXGBUXHCYeFxwjGRQXHzshJCcpLCwsGB49NTAqNSctLCkBCQoKDgwOGg8PGiwhHyQuLS0wKS0pLCw0LyoqLSkpLyouLCwsLCksLywtLCwqKiwvKSksLCwtKi8sLCktLCwpKf/AABEIAOEA4QMBIgACEQEDEQH/xAAcAAEAAgMBAQEAAAAAAAAAAAAABgcBBQgEAwL/xABMEAACAQMBBQQGBAkJBgcAAAABAgMABBEFBhIhMUEHE1FhIjJScYGRFCNCoTNicoKSorGywQgVJUNTs8LR8DREZHOD8SQ1Y3STo9L/xAAaAQEAAwEBAQAAAAAAAAAAAAAAAwQFAQIG/8QAMREAAgIBAgQEBAUFAQAAAAAAAAECAxEEEiExQVEFE2HRInHB8BQjgZGhBjJCsfEV/9oADAMBAAIRAxEAPwC8aUpQClKUApSlAKUpQClYZsc6hus9rum2jFHuQ7jmsKtL+so3fvoCZ0quE7e9NJ4i5UeJh4fcxNb/AELtL06+YJb3UZc8kfeiYnwAkAyfdmgJRSsA1mgPzJIFBLEAAZJJwABzJPQVXmq9sMZkMOl28t9IvAtH6MKnzkIOfljzrRdqG1K3V7/N7XCwWsSh7yTewXJwVgXx4EcBniePq1tNldZsJE7nTniwg/BplTj2iGALe/jWR4l4jLSR+CDk+/RfNk9NSm+LwfBtptek4rBYQj2XZ3b4kMRX6XbTWrfjcWVtcKOf0Z2V/gGJz8qktK+XX9SapPLUcdsP3Lv4SGDwbMdr1tf3S26o8Ld0zP35VCsiuq90AfWOCWz5cueJ7VQ9oOw6X8JkiUC5jG8jAYL447jeOeh6Gp5sFtUup2Mc4G6/FJU9iRODj3ciPIivrvD/ABCvW1748Gua7FG2p1vDJFSlK0SEUr5z3CxqWkZVUDJZiFAHiSeAqIy7fm5Jj0iBrthwM5PdWqHrmZh9ZjwQH30BMqVArCa9tdUtlv7lZVu4Z1EcSd3DFJF3bgJk7z+hv+k3Gp7QClKUApSlAKUpQHznYhSVGWAOATjJxwGemT1qA6R2i3t3G4h0x++RzE4M8AjjkXn3m8Q6gZzjd4jkTVhVDNqrB7Gf+crRS2FC3sK85oV5SKOskfPzXIoCU6WkohjFyytLuDvGQFVL49LdB4gZr1V57C/SeNJYWDo6hlYcmBGQRXooBSlaPbjVDa6ddTLwZIHKnwYrhT8yKAqTtA20l1W5ktbaRks4W3JGQ4Nw49YZ9gHpyPM5yMaS006OEYjRV88cfieZrz7P23d20Y6ld4+Zbj/lWxrLutcpNdDc09EYQTxxFadtKfUHeOyszOYzh5FKxhD4b5wM8DzPSts77oJPQE/Kp32JWm5pSuRxmmlk9/pBB/d1608cttkerltSiup+exvaWZRLp+pMy3MBzGk2d8xYHANycKePM8Dw4DhaNVl2o6T3kP0q0IF7YFZVKEb4TOWV1HHd3ctg+B8TU52Z2gj1C1juIWBWRQSB9lvtIfAg8K0U8mQ1gqnZbY62vNb1Gdo+8hgmKKsp7wNOxzKx3uYDK2Ac+sPCt32hbF/VpeabCqXVswcLEoXvox68ZVQN44+JGR1rX9nN7LG94LaHvopNWmVnDqvdR4GZOPr9OAqzqjmlLg+RJHkVzoPaNa3cgiy8MpGdyZdzJx6Sq2eJGDzxnFee17ULeSVV7udYXk7tLlkxC7+Ab/XmBW87WNAjutNmeQDvIEMscn2lK8SueeGAxj3HpVcTw3CaXpunXMYjNxcd4kj8NyMMSqN4SEyE48CvUnGBLwDSLdJ5xjvy9Sx+InyLdqO9mLdxquqWy+oWinUdAXHp/vL8qkVR3svXv9U1S5HqB44EPQmMHf8A3V+dZP8ATO7z545Y+vD6kusxtRaFKUr7ozSD9pVjG8unPcKHhF4sckb8Y2E6MqM68juyBOfjXqutvLeNu40+NryVBjurQKY4/APNwjiHTnw8K/fanp30jSLpcZKR96AephYSY+IQj41udBhhW2iNrGkcTIrosahVAZQRwHDkedAQLaaO/Q2t/fPBGlvdwn6NCC24kzd07PO2CzbsmMABeNWcKoftS7Yu8a60+GBWjG9E0js29vqeLIBwAV14ZznHSrl2X1T6XZW84/rYUc+8qN4fPNAbSlKUApSlAKUpQCod2q7XyaVp5mgUNI0ixqWGVUsGJYjrwU8PEipjXj1bSIryFobmNZI39ZW5Hw8wQeo4igKc7ANr55p57WQKYt1p13QFETF1DqigYCsXzujABBxzNXfWj2a2LtNMVhZQiPfOWbLMzY5AsxJwM8uVbygFRvtIszNpN4i8SYHIHjuDex+rUkr8yRhgQRkEYIPUHmKA5r0WUPbxEewB8QMH9le2vPrOkHRr57SX8FIxe2fnlGPBD4EHh7x5iv3OTuNuc907vvwcffWTbW4zN6i1TrTXQ8WuSsUEMQ3pZ2EcajmSxwf24+NXxs9pAs7SG3XiIo1TPiQPSPxbJ+NV92ObLRSQpqMrtNcNvqN4ALBusVIUDqR18DwA5m0qu1w2RwZttvmy3Guj0eCCWa5WMLLKo718n0hGOGQTgcB0Aziq87Mre5le+u9Ph+jWdxDJ3ELurA3I4K6AAbg3gwPTiBxwMbnbrbSSC0u1NldLhHQTnuu5w/oJJvhyeJYHdxmpP2baabbSbSMjB7lWI8DJ6Z/fqeJWmV72f7RnSUgsNRtZbXvC+LiU+hLMX5csAYKjOTyHjmrSe4VWVGZQzZ3VJAZt31t1TxOM9K+e12y0Wp2klvNwDDKsBxjceo6+YPzGR1qrNhtRtdKneDVh3N9GSi3EzSOksRPomORyRGCPDAIx1yAaEZdC2JYg4KuAwPMEZB94NQftott7SnkHrwSxSo3UHfCnHwepXY7QW07bsFxDI2M7sciO2OpwpzitBtnrUM6yWKwm8lIBkiVjHHEoIYPcTggRLwBxnJ8ONeEiR8jUbT7bR29iZYnR5XULEiMrHvJBw4A9OJ+FTHs62W/m3T4oX/CHMkx8ZX4tx644L+bXOV1ZQuzCyjV33gTOO8SCMj7FujHfccPXkyT7I5noDsq2xOpWIMzZuImMc4wAd4E7rbo4AMvlzDeFUvD9BVolKMHlt5fsLZynhtcCaUpStIgKB7Yu0y9hv5bS3fuYo1VWAVCZe8QMxYsD6OHxgeFWV2P6i1xo1sXBBRTF7xExVSPgB8q2W0fZ9Y6i6veQK7qMBgzo2PZJQjeHE863djYpBGscKqiIAqoowFA5ACgK32m7B7a9vGuBNJEJG35Y1VWBYnLFWPqZ58jxJ91WLpmnJbQxwwruxxoERfBVGBx6nzr1UoBSlKAUpSgFKUoBSlKAUpSgFYJpVedt+tSQaekULFWuplhLDgQhBLgHzwB7iaDmVltpfwTa9cHvY51cII3U7wjKoA0YPIHIPEePia00chsJQjsTA5O6TxMZ6g+VY2g0yOK1ARQArrlgBvYzgnPjW6262Oh0qSyM13JcrJMrd26DAgUqXJAY75IIHTPGqqXm/EuXYvuXkfC+ff6MnXYp9VpbySncja4ldC5CgJhAWyeAGVPHyNSXWNv7C0H191ED7KN3jfox5PzqBbbdqFjc6VcW9qzRuyKiRNE0fo76ZC4G6Bug8OFT3Y3s/wBPgt4ZIraEu0UbGRl7xiSgJIL53ck54YqfbkqOWCJzfSNp3WOOJ7fTFdWklkG7JdbpyFRei568QOZORircjQKAAMADAA6AcqyBis17PDeTBqv+03bOwtU7m5hju5yPQtiquRnkXYg92PvPQda9faptudMtMQf7TOdyAcyp+1JjwUH5kedUnY2G4SzkvK5zJIxLMzHieJ8/nUVtqrRNTS7X6H72J1pLTU5L25t0iijV0xACI4ZJI3MS4ySSwjdOJPFq3dn2i3Fml3bG0Essxd7iUOVdZbiPipUg57sEJj8Q1veySC3XTNQub1UaE3DM4dQwKwKGXgeZ3m4eeKg5s75xPfmzkMNw73BcMp3UZmOcc8AdcDhxrsnJRyuZ5iouWG+B8tFhKW6KwwQDkH3mvVYXlxY3P0mwcLJjDo34OVfBh/H7xS3nEiBl5MMivpWarJRm5Gu64zgovkWlsf2yQXkiwXaNa3DYCq5zHITyCSdCT0PwJqwwa5b1q07yFseso3lPUEceB+FdD7Da79P0+3uCctJEu/8Alr6Mn66tWjVZ5iyZV9XlSwb6lKVKQClKUApSlAKUpQClKUApSlAKVilAKrzty0ppdL71BlraZJvzRlW+QfPwqw61e1FzFHZXD3PGIQyd4OeVKkEY8TnHxoDnHaK4D2ZK8e83N0eJYggVY2l2u7tGEuwC6abD3G9g7pVUEm7n7WRL99Rrsa2FlvXiubpSLW2YmFWH4aTOQfNFPXkSAPard9uveWV3Yahb+uhaPPiVO8qnxDBpB7s1FXXsjgsXXeZJSJ5tXsrDqVs8MwGWHoSYBaNh6rA8+B6dRkVTmyG3N7oM8lrdK00MLYeHOWjH9pCT9kgg45HI5ZzV07N6/HqFtHcQH0XHEHmjD1kbzB4fI9ahva1sg00YvbVfr7cemAOMsI9YY6lck+7PlXcsRUW1u5Fh7P7RwahCJrWQOh8OBU9VZeakeBr1ajqCW8TyzMEjRSzseSgczXNWialLbOLvS33HPrxH8HKOqOvL/XAithtNt5ca7iN1EFvGR3kSsWaSQe0cD0QeQ6eZ5eVdHDb6E1+hsqklzT5Ncmjzarrj6reveSghPUt4z9iMZwfeeJPmT0xWJmwpPgCfkKcFHQAD3AAVrJdVEsU5T1UUgN4kg8vLlVFuVstxcio1Q29SXvZsmxYIYLvzd44JwZFNwQFHnlUPuU1JtC21nklSwvbFbYS2rtGVkDgxrGcDdxwG6COJzwqO7GWU2tQWMDRmPT7LDSFv96mXJKgdUBYj3E54kASaVRc7T45rbWJD++Ynh8VlrSZkIqjZo/8Ahk97fvGtpXhe1OmzTWlwd0wsxQngHjPFWHjkcfj5V6oLhZFDIQQeorMui1JvBsUSTglk/Zqf9gep4iurNjxgm30/IlHTyBXP51QCtt2bX/0bXYhnC3ULxHzZRvL+4B8ak0ssSaIdZHMM9joGlKVomUKUpQClKUApSlAKUpQClKUApSlAYr8zQh1KuAykYIIBBB5gg8xX6rNAfiKIIAFAAAwABgADkAByFQ/ta2eN9pcyxjMkWJox13oskgeZQuPeRUzrDCgOa9iNsm0txMoL2k+O+jXnE/IyKP4dR8KvvT9QjuIllgcPG4yrKeBH+uGOlc06bfpB3kMgbCzOhO7lBliACemcGpFsrtU+izHdzJZu31sQOTCx+2n+XX34NVlLD2y/Q2rtNGdS1FLzw+Jdn7f6JB2g9nr2rve6cmUOWuLdfvkjA+ZA5cxwyBXek3i5nmJ3UZxjPuP38a6YsL+O4jWWFw8bgMrKcgiq/wBpexG3vLoTRSG3RiTNFGoIZvajzwjJ454EeArsoKXMpx1FkYqHNJ5S9SqLO9S7lAkWWRN70LWAEy3BHIMwH1aeJ4nwHUTnZbsWeQmXUj3MTOXFpE3IcwryfZAHDAyeHMGrM2f2UtNMjItYljGPSkPF2A5l5G44+QHgKqrtL7SmvVlt9PbFugPfTjh3v/pofY8/te7n7SSWFyIHmTy+LNzrO3VwYZ10GKJbSyjw9yR6Po/YhU+iceJB8eGRmD6Hrd3a3Av0czyyr9ej8O9VgPRyOowMeGBw6VbWl6OE2UMYUAtp8jnAxlniZ8nxOSKp/SRv2yA8imOHDxHOvF0nWk0SaeCsbTNltltYmvTQ93D3ccK+mzhe8Z25xhx9gY5eZOBwrRzac9uxkteKn1ouh81r86bL9FfuJeCkkxvyDZ6Hz/14VvKrW2S3ehbpqjt9Ty2F8sy7ygjBwQRgg9RX6Fz3F3ZTD+ruo8+4sN77hX3xWr2kOIM9Q6EfOo6n+YsElyflNM6qFZr5wPlQfEA/MV9K1TFFKUoBSlKAUpSgFKUoBSlKAUrFKAVmsVmgFaHbnXGsNOubhPWjiJTqN9iFQkeAZgfhW+rw63psVzbyw3GO6kRlfJxhSOJz0xzz0xQFSad2XvdadbQtMI45cXV1IBvyzSyLlVGeAVVbmc5J5V5tueyyCwszc2DMjQLmVZX3lnQnDZzwDceQwDyxmotpnabeaeWtraaKW3jd44JZ0JBRGITDrjhu4ODkDPhX01S9utSKtqE/eIDvLDFhYs9Dget7zn31BZNR/uZo6PS3aiX5K/XsfXY/a6XSCHQNJZy4aSHOWiLc3jz+zkccccDVxDbqx+i/SvpMXc45k+ln2e79be/FxmqdxwwOWOVSvsa7PrG6sku7iBZJhJIvplmT0W9HMZO6SB4ivFE3ZnPQveMaOOklFx/y6eqxyPYq3e0rYUSWml59Jj6M12AeQHRPu/KPAU/dRiO3uVjGFNwyIM54BgFHHnwFdcBQBwHLoPLoKovsu7OYLmedr9i81tOwa05LGxJIdyDiQHB4Dh6PHNWHHKwYkZ4bZckGlgWS2/TuBF/9e7XNGzpPcBTwKMykeBB5ffXT1jqkU5kEMiuYnMcm6c7jjGVPgeNU/wBqHZ89m8uoWW73THfuYSQuCTxkjJ4cSfV55PDOcCO6DnHCPensVc8sht7YrMm644dD1B8RWpt9UNtJ3NwcjhuyeR5b3+dbKw1WOcegePVTzHw6/Ctlstaxy6zaxzoskc8c0TqwyCO7cr7jvBeI4jFU6lmXlyNC2WI+ZA+AbIyOI8RWu1uIyLHEvrSzRoB4ktU12p7IrmwJk0vNxBzNsxzKn/LP2x5c/I86/HZhsfNe3sd5cxPFb2xJjWQFWkmHAHB44UjOfFQPHEkNO4zT6EVmqjOtrqXpGuAAOnD5V+qwKzV4zRSlKAUpSgFKUoBSlKAUpSgFKUoBSlKAVTu221D6zcNY2LlbSI4up1/rT/ZIeo4fHHgPS3vavtVIgj0+yOLm6B3mH9TDxDvnoTgjPgG8qjEt1baLaKvgPRQY7yZ+px4k9eQqjq9Q60oV8ZPl7niUscEeHbSaCysBbxxoS43IYyA2D9qTj1HPe55IqJ7MbK3MlmLi2kGSzDuX9V1XhkN0OQw6e+vXrVtMYzcXQ/8AFXZENtD/AGKP63Do26ceW9x4nhY2kacLaCOFeUaBc+JHrH4nJ+NZsrvw9OE8tvj1+ft+52u2dL3VvD7laQar6fdTo0Mo4FH4Z9x61avYFLnTJF6x3Uqn4hD/ABrX61oEN6m5OgbwYcGXzVun7K1nY7qH836nc6az7yyfWRseBLqoJHvMZ/Uq5odRCxtJYfY0NT4nZrIRjZzjnj3yXaa5j202in0naG8ltW3XLEHIyrLLGjcR1wSGHmBXTlcwdu9rua1Kfbjib9QL/grUKJpdhtvp9Ku++Ql1c/XxsT9aM5JJ6OCSQ3iT0Jr19ovaVNq8uOMduh+rhB/XfHrP9w6dSYrDprvDJMoykTIrnI4GTe3OHM53G4/515aA/SOQcg4I6ip12ZX0lzq9ip9IxyMd7ruhCWz7gp41A6n/AGFj+m4PyJv7p65hczqk0sHUYFKzSunBSlKAUpSgFKUoBSlKAUpSgFKUoBSleHWtXjs4JJ523Y41LMfIcgB1JOAB4kUB7c1rNZ2ntbJc3U8UXk7gMfcnrN8BVRy319rf1s08tpat+Ct4G3XZejSP1z58PADr9LDYCziO8Yu8b2piZCT44PD7qz7vEKa3t5v0PDmkRtdobi91O8ubGHvTK/dwzyZWKKFOC8wOJCqce/gc1INF2PEUn0i8k+kXHPfb1I/yFPLHj06YqSogUAKAAOQGAB7h0qI7V6m91KNPtD6b/wC0SDlFH1B8yOnnjrwypaiepm9q2rq/T5+xHncz5aH/AElfvdn8Bb5jt/Bm+3IPn96+FTSvNpunJbRJFEMIgwP4k+ZPH416apX2Kcvh5LgvkeGxVS6hqTQazLeR8rW4iLY6rwRx8cEfGrS1C+WCJ5X4Kilj8By+PL41W+i6I0g1BJB9ZJbI7Z6SSb0oHwOB8KveHPy91j9F/KPcOHE6XikDAFTkEZBHUHka56/lH2mNQgk9u23fikj/AMHFW92Xar9K0i0kJyREI298RMZz+gD8ar7+UrZZis5fZeVD+cqMP3DX0hOVZswd+z1GP/ho5R74bmHP6kj1GqkmwpzPPH/a2V2vvItpJF/WjFRw0BirG7A486yh8IZT+qB/Gq5q0v5O0WdVc+zayH5yQj+JoDpGlKUBis0pQClKUApSlAKUpQClKUApSlAKrDtruDL9BsQeFzcb0mOscOCR7svn3qKs+qo7TP8AzvTc8u6nx790/wCQqK6W2uUl0TOPkexVAGAMAcAByAHIVmhOOdQzUNbl1KRrbTjuxDhNddMdVj8T5jn5Difka6nY30S5vsVksn31zaiSWU2mmgPNyeX7EA6knlvfs8zwra7N7NpYxFVJeRjmSVvWdvH3eX8a++h6FFZRCOBcDmzH1nPtMep/ZWwr3ZaseXXwX8v77Hc9EKUqP6jqz3Eht7E+kOE1xzSAdVU/al8hy6+UVdbm+H7nD56g/wBPuRbrxggYPcN0dxxjgHjx9JvcKxs0N6+1B+nexJ+hHx/bW60vTEtoljiGFHU8SxPNmPUk8c1pNhfTS5l/tbuZh7gQB+yrW9eXLbyWEv1ec/weuhJewuXds7mA/wC73kqAeCkKR94av32+ad3ujs+OMM0cnwJMZ/va8vZA27fatH4Txv8ApiSpztlpP0zT7mAc5IXC/lbpKfrAV9RXLdFP0J0ctdnB/pS3X22aP/5Y3T/HUbNb7YNt3VbL/wB3APnKgP7a0t0m7Iw8GI+RNezp8qt/+TdDm9uW8LcD9KRT/hqoKvP+TVYkC8lI9E91GD5jfZh8mX50BeFKUoBSlKAUpSgFKUoBSlKAUpSgFKUoBVWdsidzdaZdHgqTvE56AShcZ8OCvVp1VHbJqovGi0qBVaWRlllc8RbovJuHJjk/A/jCvFmNj3csHHyIreXkmsStBbMUtEOJphzlI+wnl/3PQGXafp0dvGscKhUXkB95J6k+NY0zTktokiiGFQYHn4k+ZPGvVXyV1ql8EOEV95ZXbFfG8vUhQvKyoi82Y4A/14VrtW2gETiGFTNcMMiJTjdHtSNyRff8K+Nns4XcTXziaUcUQDEMP5CHmfxm415jUkt1jwv5f33GO55zLPqPBN+3tTzc+jNMPxB/VIfE8TW9sLCO3jEcKhEXkB+0+JPia9FK8zt3LauC7ffM42efUbruoZJD9hGb9FSf4VqdhbXu9PgB5shc++Ri37CK+W31wRZNGnrzukKjxLtx/VB+db+2txGiovJVCj3KAB+ypH8NHzf+v+neh8eycf0pqx/Gtx+rJVpmqw7GV35tUm6PdhAf+WG//Yq0K+rpWK4p9kWFyOadb2VbT9p7dAMRy3sEsR6FXnQkD8lsr8BVdX7Zlc/jt+8a7B2i2ciu+6kkX6y2lWaFuRDJxwT7LYAI8gegrjhjx41KdPzXQ3YjrcUEFvZkAPcQyXSt7bCeWN094jhQ/Bq55qYXmqSWsWk3EJw8UMhU+aXk5wfIhse40B1nStXs1r0d/axXEPqyoGx7J5Mp8wwI+FbSgMVmlKAUpSgFKUoBSlKAUpSgFKUoDV7Ta6lhaTXEvqxIWx7R5KvxYgfGql2MsHKvd3XG4u27xyfsqeKIPAYwce4dKlnbtn+Z5Mcu9h3vyd8fxxXlixujHLAx7scKyPFbHGCguv0I7HwP1Wh1LV5JpDb2JG+OEs5GUgB6D2pPxenWsatqMk8ptbNt1uHfzDiIFPQeMjDkOnOvLJtJZaaggiJdl/q4vrHLdS7ct4nnk5rJqpa44y+i+r+hGovpzN3pGjR2qFYwSWOXdjl5G6s7dT9wr3VXt/2h3JUtFBHEoGczMXb9FcAVJ9k9mNU1K0juWvI7cSglU+jK53ckKxJYc8Z92KnXh99r3Nr9/YlnRZD+9Yz3N3StHtVo+paTavcyXNtcRx7u8rRNGx3mCjd3Tjmw61G5e0G4ePdjtgkhHrtIGRc9QuMn3GvM/Drovp+5yGnsm8QWfkbPULxJ9TQO6rFZKXdmYBTM4wi5PDIHH4GttJtbahWK3ELFVLYDrk7oJwBnieFQ3sr2QivdVkS+Xv1SAytvFgDIzoATg8fWNXRc9lmmSJumyhA8UUo36SkGtP8A86ElHMuSPU6XGW2XNGr7ENPMWkJI/rXEkkx/ObdU/EID8an9ebTdPS2hjhhG6kaKiDnhVAA49eA516a1T0fC+fdic+CMfkpriQ12nrz7trOfCGQ/JGriw0BipJq7b2lWLexLdx/IwSD+9NRupIp39FPjFfr8p7dv421AWF/J72y7uV7CU+jLl4c9JAPTT85Rn3qfGr8FcX7NxzNeQC0OJzKndHIGH3hu8TwxmuzYN7dXfxvYG9u5xnHHGeOM0B9KVis0ApSlAKUpQClKUApSlAKUpQEe7QNEN9ptzAoyzREoPx09JP1lA+NUs2325p1uIctdSKIwoG8ysvoFt3qeAwOpPlXRJFRe12N0/THmvEhSNsO8krFm3BxZyoYkJ19UDhwqC6iF2N3R5ONZKkv9lri00uSe/drWLHoW0bfX3M0nqtcS9MniVHQHliovo9j3MQBHpHi3vPSpBtttm2t3EZRWS0gJMavwMrn+sI6cOAHQZ8TWlupnyscCl5pWCxoOJLHgOFR2Yzsgb3h1MaYS1Fn6Hv2c2dbV75LVc9zHiS5cdEB4JnxY8Pmfs10nBCEUKgCqoAUDgAAMAAeAFRns72JXSrMR8Gmc788ntORyB9leQ+J6mpVVmEdqwZOovlfY5yK27fLnd0oJ1luIk+W83+EVVQFTrt5vg81jbjj6TzMPADCp/jqAXc+4jN4An/L76r38WkbXhC21zm+XsWH2B2O899cnk0iQqfyAS37yVcFQnsd0j6Lo9vvDDShpm/6pyv6gSptVlLCMGct8nLuKUpXTwaja993T7s+FtOflE9caGuw9vn3dKvj/AMJP98Tj+NceGgMVJdBw+nagnVVtph/05+7P3XNRqpRsBC0009ugLNcWdxGijmzqnexqPMtCKA1ezmjTXl1HDagmVmG6Rw3cHJcnoF558q7NjGAMnJxz8fOoR2Xdm6aRb5kAa5lA71+YUcxGh9kdT1PwxORQClKUApSlAKUpQClKUApSlAKUpQCtZtNoovrSa3Y7omjZN4cd0kcDjrg4OK2dKA5dv9Pn02UW1+m4w4RyDjHKo4Aq3+sdcV8rmyDkMCySLxWRCVZSOWCK6Q2l2Zg1G3aC6QMjcj9pG6Oh+yw/75FUpqHZXqloxSBI7uMH0HDrG+Om8rkYPuz76rzqed0Da03iEHDytRxXc2ux3bBNbOkGrEPEx3VuwMMp6d6Oo/G5jrmrrV8jI4gjgR1rn217JdUvPQnSG2jPrM7iRseSoTx+Xvq99H04W1vFCCWEUaRhm5sEUDJ+VTR3Y+IzdQqlP8p8CgO0UmPXbk3BxvLGYS3Ad3uKMKT5g/EGtRNCsqlTxU88H+IrozXtlLXUABeQRy7vqlh6S554YYYfOobqvYPYSAm2M1s/Ro3Z1z5q5OR7iKinVueUy5pvEFTX5co5RUVnFLb/AOy3VzD5JKwHyBFTTZDtYu7WaOHUmE8EjBBPgLJGWOFL44Mvj18zjFfSTsPv14JewMPF42U/cD+2tts52H7kyS6jc9/3bBlhjXcjLA5BYniwz0wK7CM0+LOai3STh+XBqRa4rNYFZqYzCE9qe3EGm2hWeMTPOrIkB9VxjDlz0QZHmc4HiOWb2572Rn3UTeJO7GN1F8lHQV1dt92bwayqd8zxyR53JEwcBsbysp4MOA8D51A4P5NUQb6y9kK+CxKp+ZY/soCh1XPKr07HeySSF47+934nU70MPJsFSN6TPEZDH0eB8fCrA2V7LbDTSGgi3pRyllPeOPNcjdT80CpbigArNKUApSlAKUpQClKUApSlAKUpQClKUApSlAYNYPKsUoc6mTWRSlDpmsUpQCsUpXAZFZpSugxWaUoDFZpSgFKUoDBrNKUAFKUoBSlKAUpSgP/Z"/>
          <p:cNvSpPr>
            <a:spLocks noChangeAspect="1" noChangeArrowheads="1"/>
          </p:cNvSpPr>
          <p:nvPr/>
        </p:nvSpPr>
        <p:spPr bwMode="auto">
          <a:xfrm>
            <a:off x="215900" y="-88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" name="AutoShape 8" descr="data:image/jpg;base64,/9j/4AAQSkZJRgABAQAAAQABAAD/2wCEAAkGBhQPEBUUDxQUFRUVFRgYFhUUFxQVFxUYFhYWHBQXGBUXHCYeFxwjGRQXHzshJCcpLCwsGB49NTAqNSctLCkBCQoKDgwOGg8PGiwhHyQuLS0wKS0pLCw0LyoqLSkpLyouLCwsLCksLywtLCwqKiwvKSksLCwtKi8sLCktLCwpKf/AABEIAOEA4QMBIgACEQEDEQH/xAAcAAEAAgMBAQEAAAAAAAAAAAAABgcBBQgEAwL/xABMEAACAQMBBQQGBAkJBgcAAAABAgMABBEFBhIhMUEHE1FhIjJScYGRFCNCoTNicoKSorGywQgVJUNTs8LR8DREZHOD8SQ1Y3STo9L/xAAaAQEAAwEBAQAAAAAAAAAAAAAAAwQFAQIG/8QAMREAAgIBAgQEBAUFAQAAAAAAAAECAxEEEiExQVEFE2HRInHB8BQjgZGhBjJCsfEV/9oADAMBAAIRAxEAPwC8aUpQClKUApSlAKUpQClYZsc6hus9rum2jFHuQ7jmsKtL+so3fvoCZ0quE7e9NJ4i5UeJh4fcxNb/AELtL06+YJb3UZc8kfeiYnwAkAyfdmgJRSsA1mgPzJIFBLEAAZJJwABzJPQVXmq9sMZkMOl28t9IvAtH6MKnzkIOfljzrRdqG1K3V7/N7XCwWsSh7yTewXJwVgXx4EcBniePq1tNldZsJE7nTniwg/BplTj2iGALe/jWR4l4jLSR+CDk+/RfNk9NSm+LwfBtptek4rBYQj2XZ3b4kMRX6XbTWrfjcWVtcKOf0Z2V/gGJz8qktK+XX9SapPLUcdsP3Lv4SGDwbMdr1tf3S26o8Ld0zP35VCsiuq90AfWOCWz5cueJ7VQ9oOw6X8JkiUC5jG8jAYL447jeOeh6Gp5sFtUup2Mc4G6/FJU9iRODj3ciPIivrvD/ABCvW1748Gua7FG2p1vDJFSlK0SEUr5z3CxqWkZVUDJZiFAHiSeAqIy7fm5Jj0iBrthwM5PdWqHrmZh9ZjwQH30BMqVArCa9tdUtlv7lZVu4Z1EcSd3DFJF3bgJk7z+hv+k3Gp7QClKUApSlAKUpQHznYhSVGWAOATjJxwGemT1qA6R2i3t3G4h0x++RzE4M8AjjkXn3m8Q6gZzjd4jkTVhVDNqrB7Gf+crRS2FC3sK85oV5SKOskfPzXIoCU6WkohjFyytLuDvGQFVL49LdB4gZr1V57C/SeNJYWDo6hlYcmBGQRXooBSlaPbjVDa6ddTLwZIHKnwYrhT8yKAqTtA20l1W5ktbaRks4W3JGQ4Nw49YZ9gHpyPM5yMaS006OEYjRV88cfieZrz7P23d20Y6ld4+Zbj/lWxrLutcpNdDc09EYQTxxFadtKfUHeOyszOYzh5FKxhD4b5wM8DzPSts77oJPQE/Kp32JWm5pSuRxmmlk9/pBB/d1608cttkerltSiup+exvaWZRLp+pMy3MBzGk2d8xYHANycKePM8Dw4DhaNVl2o6T3kP0q0IF7YFZVKEb4TOWV1HHd3ctg+B8TU52Z2gj1C1juIWBWRQSB9lvtIfAg8K0U8mQ1gqnZbY62vNb1Gdo+8hgmKKsp7wNOxzKx3uYDK2Ac+sPCt32hbF/VpeabCqXVswcLEoXvox68ZVQN44+JGR1rX9nN7LG94LaHvopNWmVnDqvdR4GZOPr9OAqzqjmlLg+RJHkVzoPaNa3cgiy8MpGdyZdzJx6Sq2eJGDzxnFee17ULeSVV7udYXk7tLlkxC7+Ab/XmBW87WNAjutNmeQDvIEMscn2lK8SueeGAxj3HpVcTw3CaXpunXMYjNxcd4kj8NyMMSqN4SEyE48CvUnGBLwDSLdJ5xjvy9Sx+InyLdqO9mLdxquqWy+oWinUdAXHp/vL8qkVR3svXv9U1S5HqB44EPQmMHf8A3V+dZP8ATO7z545Y+vD6kusxtRaFKUr7ozSD9pVjG8unPcKHhF4sckb8Y2E6MqM68juyBOfjXqutvLeNu40+NryVBjurQKY4/APNwjiHTnw8K/fanp30jSLpcZKR96AephYSY+IQj41udBhhW2iNrGkcTIrosahVAZQRwHDkedAQLaaO/Q2t/fPBGlvdwn6NCC24kzd07PO2CzbsmMABeNWcKoftS7Yu8a60+GBWjG9E0js29vqeLIBwAV14ZznHSrl2X1T6XZW84/rYUc+8qN4fPNAbSlKUApSlAKUpQCod2q7XyaVp5mgUNI0ixqWGVUsGJYjrwU8PEipjXj1bSIryFobmNZI39ZW5Hw8wQeo4igKc7ANr55p57WQKYt1p13QFETF1DqigYCsXzujABBxzNXfWj2a2LtNMVhZQiPfOWbLMzY5AsxJwM8uVbygFRvtIszNpN4i8SYHIHjuDex+rUkr8yRhgQRkEYIPUHmKA5r0WUPbxEewB8QMH9le2vPrOkHRr57SX8FIxe2fnlGPBD4EHh7x5iv3OTuNuc907vvwcffWTbW4zN6i1TrTXQ8WuSsUEMQ3pZ2EcajmSxwf24+NXxs9pAs7SG3XiIo1TPiQPSPxbJ+NV92ObLRSQpqMrtNcNvqN4ALBusVIUDqR18DwA5m0qu1w2RwZttvmy3Guj0eCCWa5WMLLKo718n0hGOGQTgcB0Aziq87Mre5le+u9Ph+jWdxDJ3ELurA3I4K6AAbg3gwPTiBxwMbnbrbSSC0u1NldLhHQTnuu5w/oJJvhyeJYHdxmpP2baabbSbSMjB7lWI8DJ6Z/fqeJWmV72f7RnSUgsNRtZbXvC+LiU+hLMX5csAYKjOTyHjmrSe4VWVGZQzZ3VJAZt31t1TxOM9K+e12y0Wp2klvNwDDKsBxjceo6+YPzGR1qrNhtRtdKneDVh3N9GSi3EzSOksRPomORyRGCPDAIx1yAaEZdC2JYg4KuAwPMEZB94NQftott7SnkHrwSxSo3UHfCnHwepXY7QW07bsFxDI2M7sciO2OpwpzitBtnrUM6yWKwm8lIBkiVjHHEoIYPcTggRLwBxnJ8ONeEiR8jUbT7bR29iZYnR5XULEiMrHvJBw4A9OJ+FTHs62W/m3T4oX/CHMkx8ZX4tx644L+bXOV1ZQuzCyjV33gTOO8SCMj7FujHfccPXkyT7I5noDsq2xOpWIMzZuImMc4wAd4E7rbo4AMvlzDeFUvD9BVolKMHlt5fsLZynhtcCaUpStIgKB7Yu0y9hv5bS3fuYo1VWAVCZe8QMxYsD6OHxgeFWV2P6i1xo1sXBBRTF7xExVSPgB8q2W0fZ9Y6i6veQK7qMBgzo2PZJQjeHE863djYpBGscKqiIAqoowFA5ACgK32m7B7a9vGuBNJEJG35Y1VWBYnLFWPqZ58jxJ91WLpmnJbQxwwruxxoERfBVGBx6nzr1UoBSlKAUpSgFKUoBSlKAUpSgFYJpVedt+tSQaekULFWuplhLDgQhBLgHzwB7iaDmVltpfwTa9cHvY51cII3U7wjKoA0YPIHIPEePia00chsJQjsTA5O6TxMZ6g+VY2g0yOK1ARQArrlgBvYzgnPjW6262Oh0qSyM13JcrJMrd26DAgUqXJAY75IIHTPGqqXm/EuXYvuXkfC+ff6MnXYp9VpbySncja4ldC5CgJhAWyeAGVPHyNSXWNv7C0H191ED7KN3jfox5PzqBbbdqFjc6VcW9qzRuyKiRNE0fo76ZC4G6Bug8OFT3Y3s/wBPgt4ZIraEu0UbGRl7xiSgJIL53ck54YqfbkqOWCJzfSNp3WOOJ7fTFdWklkG7JdbpyFRei568QOZORircjQKAAMADAA6AcqyBis17PDeTBqv+03bOwtU7m5hju5yPQtiquRnkXYg92PvPQda9faptudMtMQf7TOdyAcyp+1JjwUH5kedUnY2G4SzkvK5zJIxLMzHieJ8/nUVtqrRNTS7X6H72J1pLTU5L25t0iijV0xACI4ZJI3MS4ySSwjdOJPFq3dn2i3Fml3bG0Essxd7iUOVdZbiPipUg57sEJj8Q1veySC3XTNQub1UaE3DM4dQwKwKGXgeZ3m4eeKg5s75xPfmzkMNw73BcMp3UZmOcc8AdcDhxrsnJRyuZ5iouWG+B8tFhKW6KwwQDkH3mvVYXlxY3P0mwcLJjDo34OVfBh/H7xS3nEiBl5MMivpWarJRm5Gu64zgovkWlsf2yQXkiwXaNa3DYCq5zHITyCSdCT0PwJqwwa5b1q07yFseso3lPUEceB+FdD7Da79P0+3uCctJEu/8Alr6Mn66tWjVZ5iyZV9XlSwb6lKVKQClKUApSlAKUpQClKUApSlAKVilAKrzty0ppdL71BlraZJvzRlW+QfPwqw61e1FzFHZXD3PGIQyd4OeVKkEY8TnHxoDnHaK4D2ZK8e83N0eJYggVY2l2u7tGEuwC6abD3G9g7pVUEm7n7WRL99Rrsa2FlvXiubpSLW2YmFWH4aTOQfNFPXkSAPard9uveWV3Yahb+uhaPPiVO8qnxDBpB7s1FXXsjgsXXeZJSJ5tXsrDqVs8MwGWHoSYBaNh6rA8+B6dRkVTmyG3N7oM8lrdK00MLYeHOWjH9pCT9kgg45HI5ZzV07N6/HqFtHcQH0XHEHmjD1kbzB4fI9ahva1sg00YvbVfr7cemAOMsI9YY6lck+7PlXcsRUW1u5Fh7P7RwahCJrWQOh8OBU9VZeakeBr1ajqCW8TyzMEjRSzseSgczXNWialLbOLvS33HPrxH8HKOqOvL/XAithtNt5ca7iN1EFvGR3kSsWaSQe0cD0QeQ6eZ5eVdHDb6E1+hsqklzT5Ncmjzarrj6reveSghPUt4z9iMZwfeeJPmT0xWJmwpPgCfkKcFHQAD3AAVrJdVEsU5T1UUgN4kg8vLlVFuVstxcio1Q29SXvZsmxYIYLvzd44JwZFNwQFHnlUPuU1JtC21nklSwvbFbYS2rtGVkDgxrGcDdxwG6COJzwqO7GWU2tQWMDRmPT7LDSFv96mXJKgdUBYj3E54kASaVRc7T45rbWJD++Ynh8VlrSZkIqjZo/8Ahk97fvGtpXhe1OmzTWlwd0wsxQngHjPFWHjkcfj5V6oLhZFDIQQeorMui1JvBsUSTglk/Zqf9gep4iurNjxgm30/IlHTyBXP51QCtt2bX/0bXYhnC3ULxHzZRvL+4B8ak0ssSaIdZHMM9joGlKVomUKUpQClKUApSlAKUpQClKUApSlAYr8zQh1KuAykYIIBBB5gg8xX6rNAfiKIIAFAAAwABgADkAByFQ/ta2eN9pcyxjMkWJox13oskgeZQuPeRUzrDCgOa9iNsm0txMoL2k+O+jXnE/IyKP4dR8KvvT9QjuIllgcPG4yrKeBH+uGOlc06bfpB3kMgbCzOhO7lBliACemcGpFsrtU+izHdzJZu31sQOTCx+2n+XX34NVlLD2y/Q2rtNGdS1FLzw+Jdn7f6JB2g9nr2rve6cmUOWuLdfvkjA+ZA5cxwyBXek3i5nmJ3UZxjPuP38a6YsL+O4jWWFw8bgMrKcgiq/wBpexG3vLoTRSG3RiTNFGoIZvajzwjJ454EeArsoKXMpx1FkYqHNJ5S9SqLO9S7lAkWWRN70LWAEy3BHIMwH1aeJ4nwHUTnZbsWeQmXUj3MTOXFpE3IcwryfZAHDAyeHMGrM2f2UtNMjItYljGPSkPF2A5l5G44+QHgKqrtL7SmvVlt9PbFugPfTjh3v/pofY8/te7n7SSWFyIHmTy+LNzrO3VwYZ10GKJbSyjw9yR6Po/YhU+iceJB8eGRmD6Hrd3a3Av0czyyr9ej8O9VgPRyOowMeGBw6VbWl6OE2UMYUAtp8jnAxlniZ8nxOSKp/SRv2yA8imOHDxHOvF0nWk0SaeCsbTNltltYmvTQ93D3ccK+mzhe8Z25xhx9gY5eZOBwrRzac9uxkteKn1ouh81r86bL9FfuJeCkkxvyDZ6Hz/14VvKrW2S3ehbpqjt9Ty2F8sy7ygjBwQRgg9RX6Fz3F3ZTD+ruo8+4sN77hX3xWr2kOIM9Q6EfOo6n+YsElyflNM6qFZr5wPlQfEA/MV9K1TFFKUoBSlKAUpSgFKUoBSlKAUrFKAVmsVmgFaHbnXGsNOubhPWjiJTqN9iFQkeAZgfhW+rw63psVzbyw3GO6kRlfJxhSOJz0xzz0xQFSad2XvdadbQtMI45cXV1IBvyzSyLlVGeAVVbmc5J5V5tueyyCwszc2DMjQLmVZX3lnQnDZzwDceQwDyxmotpnabeaeWtraaKW3jd44JZ0JBRGITDrjhu4ODkDPhX01S9utSKtqE/eIDvLDFhYs9Dget7zn31BZNR/uZo6PS3aiX5K/XsfXY/a6XSCHQNJZy4aSHOWiLc3jz+zkccccDVxDbqx+i/SvpMXc45k+ln2e79be/FxmqdxwwOWOVSvsa7PrG6sku7iBZJhJIvplmT0W9HMZO6SB4ivFE3ZnPQveMaOOklFx/y6eqxyPYq3e0rYUSWml59Jj6M12AeQHRPu/KPAU/dRiO3uVjGFNwyIM54BgFHHnwFdcBQBwHLoPLoKovsu7OYLmedr9i81tOwa05LGxJIdyDiQHB4Dh6PHNWHHKwYkZ4bZckGlgWS2/TuBF/9e7XNGzpPcBTwKMykeBB5ffXT1jqkU5kEMiuYnMcm6c7jjGVPgeNU/wBqHZ89m8uoWW73THfuYSQuCTxkjJ4cSfV55PDOcCO6DnHCPensVc8sht7YrMm644dD1B8RWpt9UNtJ3NwcjhuyeR5b3+dbKw1WOcegePVTzHw6/Ctlstaxy6zaxzoskc8c0TqwyCO7cr7jvBeI4jFU6lmXlyNC2WI+ZA+AbIyOI8RWu1uIyLHEvrSzRoB4ktU12p7IrmwJk0vNxBzNsxzKn/LP2x5c/I86/HZhsfNe3sd5cxPFb2xJjWQFWkmHAHB44UjOfFQPHEkNO4zT6EVmqjOtrqXpGuAAOnD5V+qwKzV4zRSlKAUpSgFKUoBSlKAUpSgFKUoBSlKAVTu221D6zcNY2LlbSI4up1/rT/ZIeo4fHHgPS3vavtVIgj0+yOLm6B3mH9TDxDvnoTgjPgG8qjEt1baLaKvgPRQY7yZ+px4k9eQqjq9Q60oV8ZPl7niUscEeHbSaCysBbxxoS43IYyA2D9qTj1HPe55IqJ7MbK3MlmLi2kGSzDuX9V1XhkN0OQw6e+vXrVtMYzcXQ/8AFXZENtD/AGKP63Do26ceW9x4nhY2kacLaCOFeUaBc+JHrH4nJ+NZsrvw9OE8tvj1+ft+52u2dL3VvD7laQar6fdTo0Mo4FH4Z9x61avYFLnTJF6x3Uqn4hD/ABrX61oEN6m5OgbwYcGXzVun7K1nY7qH836nc6az7yyfWRseBLqoJHvMZ/Uq5odRCxtJYfY0NT4nZrIRjZzjnj3yXaa5j202in0naG8ltW3XLEHIyrLLGjcR1wSGHmBXTlcwdu9rua1Kfbjib9QL/grUKJpdhtvp9Ku++Ql1c/XxsT9aM5JJ6OCSQ3iT0Jr19ovaVNq8uOMduh+rhB/XfHrP9w6dSYrDprvDJMoykTIrnI4GTe3OHM53G4/515aA/SOQcg4I6ip12ZX0lzq9ip9IxyMd7ruhCWz7gp41A6n/AGFj+m4PyJv7p65hczqk0sHUYFKzSunBSlKAUpSgFKUoBSlKAUpSgFKUoBSleHWtXjs4JJ523Y41LMfIcgB1JOAB4kUB7c1rNZ2ntbJc3U8UXk7gMfcnrN8BVRy319rf1s08tpat+Ct4G3XZejSP1z58PADr9LDYCziO8Yu8b2piZCT44PD7qz7vEKa3t5v0PDmkRtdobi91O8ubGHvTK/dwzyZWKKFOC8wOJCqce/gc1INF2PEUn0i8k+kXHPfb1I/yFPLHj06YqSogUAKAAOQGAB7h0qI7V6m91KNPtD6b/wC0SDlFH1B8yOnnjrwypaiepm9q2rq/T5+xHncz5aH/AElfvdn8Bb5jt/Bm+3IPn96+FTSvNpunJbRJFEMIgwP4k+ZPH416apX2Kcvh5LgvkeGxVS6hqTQazLeR8rW4iLY6rwRx8cEfGrS1C+WCJ5X4Kilj8By+PL41W+i6I0g1BJB9ZJbI7Z6SSb0oHwOB8KveHPy91j9F/KPcOHE6XikDAFTkEZBHUHka56/lH2mNQgk9u23fikj/AMHFW92Xar9K0i0kJyREI298RMZz+gD8ar7+UrZZis5fZeVD+cqMP3DX0hOVZswd+z1GP/ho5R74bmHP6kj1GqkmwpzPPH/a2V2vvItpJF/WjFRw0BirG7A486yh8IZT+qB/Gq5q0v5O0WdVc+zayH5yQj+JoDpGlKUBis0pQClKUApSlAKUpQClKUApSlAKrDtruDL9BsQeFzcb0mOscOCR7svn3qKs+qo7TP8AzvTc8u6nx790/wCQqK6W2uUl0TOPkexVAGAMAcAByAHIVmhOOdQzUNbl1KRrbTjuxDhNddMdVj8T5jn5Difka6nY30S5vsVksn31zaiSWU2mmgPNyeX7EA6knlvfs8zwra7N7NpYxFVJeRjmSVvWdvH3eX8a++h6FFZRCOBcDmzH1nPtMep/ZWwr3ZaseXXwX8v77Hc9EKUqP6jqz3Eht7E+kOE1xzSAdVU/al8hy6+UVdbm+H7nD56g/wBPuRbrxggYPcN0dxxjgHjx9JvcKxs0N6+1B+nexJ+hHx/bW60vTEtoljiGFHU8SxPNmPUk8c1pNhfTS5l/tbuZh7gQB+yrW9eXLbyWEv1ec/weuhJewuXds7mA/wC73kqAeCkKR94av32+ad3ujs+OMM0cnwJMZ/va8vZA27fatH4Txv8ApiSpztlpP0zT7mAc5IXC/lbpKfrAV9RXLdFP0J0ctdnB/pS3X22aP/5Y3T/HUbNb7YNt3VbL/wB3APnKgP7a0t0m7Iw8GI+RNezp8qt/+TdDm9uW8LcD9KRT/hqoKvP+TVYkC8lI9E91GD5jfZh8mX50BeFKUoBSlKAUpSgFKUoBSlKAUpSgFKUoBVWdsidzdaZdHgqTvE56AShcZ8OCvVp1VHbJqovGi0qBVaWRlllc8RbovJuHJjk/A/jCvFmNj3csHHyIreXkmsStBbMUtEOJphzlI+wnl/3PQGXafp0dvGscKhUXkB95J6k+NY0zTktokiiGFQYHn4k+ZPGvVXyV1ql8EOEV95ZXbFfG8vUhQvKyoi82Y4A/14VrtW2gETiGFTNcMMiJTjdHtSNyRff8K+Nns4XcTXziaUcUQDEMP5CHmfxm415jUkt1jwv5f33GO55zLPqPBN+3tTzc+jNMPxB/VIfE8TW9sLCO3jEcKhEXkB+0+JPia9FK8zt3LauC7ffM42efUbruoZJD9hGb9FSf4VqdhbXu9PgB5shc++Ri37CK+W31wRZNGnrzukKjxLtx/VB+db+2txGiovJVCj3KAB+ypH8NHzf+v+neh8eycf0pqx/Gtx+rJVpmqw7GV35tUm6PdhAf+WG//Yq0K+rpWK4p9kWFyOadb2VbT9p7dAMRy3sEsR6FXnQkD8lsr8BVdX7Zlc/jt+8a7B2i2ciu+6kkX6y2lWaFuRDJxwT7LYAI8gegrjhjx41KdPzXQ3YjrcUEFvZkAPcQyXSt7bCeWN094jhQ/Bq55qYXmqSWsWk3EJw8UMhU+aXk5wfIhse40B1nStXs1r0d/axXEPqyoGx7J5Mp8wwI+FbSgMVmlKAUpSgFKUoBSlKAUpSgFKUoDV7Ta6lhaTXEvqxIWx7R5KvxYgfGql2MsHKvd3XG4u27xyfsqeKIPAYwce4dKlnbtn+Z5Mcu9h3vyd8fxxXlixujHLAx7scKyPFbHGCguv0I7HwP1Wh1LV5JpDb2JG+OEs5GUgB6D2pPxenWsatqMk8ptbNt1uHfzDiIFPQeMjDkOnOvLJtJZaaggiJdl/q4vrHLdS7ct4nnk5rJqpa44y+i+r+hGovpzN3pGjR2qFYwSWOXdjl5G6s7dT9wr3VXt/2h3JUtFBHEoGczMXb9FcAVJ9k9mNU1K0juWvI7cSglU+jK53ckKxJYc8Z92KnXh99r3Nr9/YlnRZD+9Yz3N3StHtVo+paTavcyXNtcRx7u8rRNGx3mCjd3Tjmw61G5e0G4ePdjtgkhHrtIGRc9QuMn3GvM/Drovp+5yGnsm8QWfkbPULxJ9TQO6rFZKXdmYBTM4wi5PDIHH4GttJtbahWK3ELFVLYDrk7oJwBnieFQ3sr2QivdVkS+Xv1SAytvFgDIzoATg8fWNXRc9lmmSJumyhA8UUo36SkGtP8A86ElHMuSPU6XGW2XNGr7ENPMWkJI/rXEkkx/ObdU/EID8an9ebTdPS2hjhhG6kaKiDnhVAA49eA516a1T0fC+fdic+CMfkpriQ12nrz7trOfCGQ/JGriw0BipJq7b2lWLexLdx/IwSD+9NRupIp39FPjFfr8p7dv421AWF/J72y7uV7CU+jLl4c9JAPTT85Rn3qfGr8FcX7NxzNeQC0OJzKndHIGH3hu8TwxmuzYN7dXfxvYG9u5xnHHGeOM0B9KVis0ApSlAKUpQClKUApSlAKUpQEe7QNEN9ptzAoyzREoPx09JP1lA+NUs2325p1uIctdSKIwoG8ysvoFt3qeAwOpPlXRJFRe12N0/THmvEhSNsO8krFm3BxZyoYkJ19UDhwqC6iF2N3R5ONZKkv9lri00uSe/drWLHoW0bfX3M0nqtcS9MniVHQHliovo9j3MQBHpHi3vPSpBtttm2t3EZRWS0gJMavwMrn+sI6cOAHQZ8TWlupnyscCl5pWCxoOJLHgOFR2Yzsgb3h1MaYS1Fn6Hv2c2dbV75LVc9zHiS5cdEB4JnxY8Pmfs10nBCEUKgCqoAUDgAAMAAeAFRns72JXSrMR8Gmc788ntORyB9leQ+J6mpVVmEdqwZOovlfY5yK27fLnd0oJ1luIk+W83+EVVQFTrt5vg81jbjj6TzMPADCp/jqAXc+4jN4An/L76r38WkbXhC21zm+XsWH2B2O899cnk0iQqfyAS37yVcFQnsd0j6Lo9vvDDShpm/6pyv6gSptVlLCMGct8nLuKUpXTwaja993T7s+FtOflE9caGuw9vn3dKvj/AMJP98Tj+NceGgMVJdBw+nagnVVtph/05+7P3XNRqpRsBC0009ugLNcWdxGijmzqnexqPMtCKA1ezmjTXl1HDagmVmG6Rw3cHJcnoF558q7NjGAMnJxz8fOoR2Xdm6aRb5kAa5lA71+YUcxGh9kdT1PwxORQClKUApSlAKUpQClKUApSlAKUpQCtZtNoovrSa3Y7omjZN4cd0kcDjrg4OK2dKA5dv9Pn02UW1+m4w4RyDjHKo4Aq3+sdcV8rmyDkMCySLxWRCVZSOWCK6Q2l2Zg1G3aC6QMjcj9pG6Oh+yw/75FUpqHZXqloxSBI7uMH0HDrG+Om8rkYPuz76rzqed0Da03iEHDytRxXc2ux3bBNbOkGrEPEx3VuwMMp6d6Oo/G5jrmrrV8jI4gjgR1rn217JdUvPQnSG2jPrM7iRseSoTx+Xvq99H04W1vFCCWEUaRhm5sEUDJ+VTR3Y+IzdQqlP8p8CgO0UmPXbk3BxvLGYS3Ad3uKMKT5g/EGtRNCsqlTxU88H+IrozXtlLXUABeQRy7vqlh6S554YYYfOobqvYPYSAm2M1s/Ro3Z1z5q5OR7iKinVueUy5pvEFTX5co5RUVnFLb/AOy3VzD5JKwHyBFTTZDtYu7WaOHUmE8EjBBPgLJGWOFL44Mvj18zjFfSTsPv14JewMPF42U/cD+2tts52H7kyS6jc9/3bBlhjXcjLA5BYniwz0wK7CM0+LOai3STh+XBqRa4rNYFZqYzCE9qe3EGm2hWeMTPOrIkB9VxjDlz0QZHmc4HiOWb2572Rn3UTeJO7GN1F8lHQV1dt92bwayqd8zxyR53JEwcBsbysp4MOA8D51A4P5NUQb6y9kK+CxKp+ZY/soCh1XPKr07HeySSF47+934nU70MPJsFSN6TPEZDH0eB8fCrA2V7LbDTSGgi3pRyllPeOPNcjdT80CpbigArNKUApSlAKUpQClKUApSlAKUpQClKUApSlAYNYPKsUoc6mTWRSlDpmsUpQCsUpXAZFZpSugxWaUoDFZpSgFKUoDBrNKUAFKUoBSlKAUpSgP/Z"/>
          <p:cNvSpPr>
            <a:spLocks noChangeAspect="1" noChangeArrowheads="1"/>
          </p:cNvSpPr>
          <p:nvPr/>
        </p:nvSpPr>
        <p:spPr bwMode="auto">
          <a:xfrm>
            <a:off x="368300" y="-736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36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3960"/>
            <a:ext cx="5943600" cy="51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983" y="1524000"/>
            <a:ext cx="640188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Jugar</a:t>
            </a:r>
            <a:endParaRPr lang="en-US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videojuegos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3848100" cy="593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5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3923" y="1524000"/>
            <a:ext cx="414799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Leer</a:t>
            </a:r>
          </a:p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revistas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8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854"/>
            <a:ext cx="6629400" cy="658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558834"/>
            <a:ext cx="605364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Montar</a:t>
            </a:r>
            <a:endParaRPr lang="en-US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bicicleta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0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399"/>
            <a:ext cx="4648200" cy="65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4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54777"/>
            <a:ext cx="74540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Montar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monopatín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0150"/>
            <a:ext cx="7086600" cy="46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09800"/>
            <a:ext cx="31902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nad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4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159" y="2590800"/>
            <a:ext cx="31422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bailar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3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50" y="838200"/>
            <a:ext cx="7018150" cy="517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1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215" y="1524000"/>
            <a:ext cx="698941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Pasar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tiempo</a:t>
            </a:r>
            <a:endParaRPr lang="en-US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amigos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4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24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09800"/>
            <a:ext cx="39210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patinar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2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7467"/>
            <a:ext cx="6324599" cy="538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2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8353" y="1524000"/>
            <a:ext cx="47991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Practicar</a:t>
            </a:r>
            <a:endParaRPr lang="en-US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deportes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1341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3360" y="1524000"/>
            <a:ext cx="546912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Tocar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guitarra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6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70815"/>
            <a:ext cx="6476999" cy="57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308830"/>
            <a:ext cx="43077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trabajar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8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ibujo para colorear Can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014"/>
            <a:ext cx="8458200" cy="59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26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1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06583"/>
            <a:ext cx="711098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Usar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la </a:t>
            </a:r>
          </a:p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computadora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400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1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133600"/>
            <a:ext cx="54012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la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0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590800"/>
            <a:ext cx="34465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cantar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4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/9j/4AAQSkZJRgABAQAAAQABAAD/2wCEAAkGBhQPEBUUDxQUFRUVFRgYFhUUFxQVFxUYFhYWHBQXGBUXHCYeFxwjGRQXHzshJCcpLCwsGB49NTAqNSctLCkBCQoKDgwOGg8PGiwhHyQuLS0wKS0pLCw0LyoqLSkpLyouLCwsLCksLywtLCwqKiwvKSksLCwtKi8sLCktLCwpKf/AABEIAOEA4QMBIgACEQEDEQH/xAAcAAEAAgMBAQEAAAAAAAAAAAAABgcBBQgEAwL/xABMEAACAQMBBQQGBAkJBgcAAAABAgMABBEFBhIhMUEHE1FhIjJScYGRFCNCoTNicoKSorGywQgVJUNTs8LR8DREZHOD8SQ1Y3STo9L/xAAaAQEAAwEBAQAAAAAAAAAAAAAAAwQFAQIG/8QAMREAAgIBAgQEBAUFAQAAAAAAAAECAxEEEiExQVEFE2HRInHB8BQjgZGhBjJCsfEV/9oADAMBAAIRAxEAPwC8aUpQClKUApSlAKUpQClYZsc6hus9rum2jFHuQ7jmsKtL+so3fvoCZ0quE7e9NJ4i5UeJh4fcxNb/AELtL06+YJb3UZc8kfeiYnwAkAyfdmgJRSsA1mgPzJIFBLEAAZJJwABzJPQVXmq9sMZkMOl28t9IvAtH6MKnzkIOfljzrRdqG1K3V7/N7XCwWsSh7yTewXJwVgXx4EcBniePq1tNldZsJE7nTniwg/BplTj2iGALe/jWR4l4jLSR+CDk+/RfNk9NSm+LwfBtptek4rBYQj2XZ3b4kMRX6XbTWrfjcWVtcKOf0Z2V/gGJz8qktK+XX9SapPLUcdsP3Lv4SGDwbMdr1tf3S26o8Ld0zP35VCsiuq90AfWOCWz5cueJ7VQ9oOw6X8JkiUC5jG8jAYL447jeOeh6Gp5sFtUup2Mc4G6/FJU9iRODj3ciPIivrvD/ABCvW1748Gua7FG2p1vDJFSlK0SEUr5z3CxqWkZVUDJZiFAHiSeAqIy7fm5Jj0iBrthwM5PdWqHrmZh9ZjwQH30BMqVArCa9tdUtlv7lZVu4Z1EcSd3DFJF3bgJk7z+hv+k3Gp7QClKUApSlAKUpQHznYhSVGWAOATjJxwGemT1qA6R2i3t3G4h0x++RzE4M8AjjkXn3m8Q6gZzjd4jkTVhVDNqrB7Gf+crRS2FC3sK85oV5SKOskfPzXIoCU6WkohjFyytLuDvGQFVL49LdB4gZr1V57C/SeNJYWDo6hlYcmBGQRXooBSlaPbjVDa6ddTLwZIHKnwYrhT8yKAqTtA20l1W5ktbaRks4W3JGQ4Nw49YZ9gHpyPM5yMaS006OEYjRV88cfieZrz7P23d20Y6ld4+Zbj/lWxrLutcpNdDc09EYQTxxFadtKfUHeOyszOYzh5FKxhD4b5wM8DzPSts77oJPQE/Kp32JWm5pSuRxmmlk9/pBB/d1608cttkerltSiup+exvaWZRLp+pMy3MBzGk2d8xYHANycKePM8Dw4DhaNVl2o6T3kP0q0IF7YFZVKEb4TOWV1HHd3ctg+B8TU52Z2gj1C1juIWBWRQSB9lvtIfAg8K0U8mQ1gqnZbY62vNb1Gdo+8hgmKKsp7wNOxzKx3uYDK2Ac+sPCt32hbF/VpeabCqXVswcLEoXvox68ZVQN44+JGR1rX9nN7LG94LaHvopNWmVnDqvdR4GZOPr9OAqzqjmlLg+RJHkVzoPaNa3cgiy8MpGdyZdzJx6Sq2eJGDzxnFee17ULeSVV7udYXk7tLlkxC7+Ab/XmBW87WNAjutNmeQDvIEMscn2lK8SueeGAxj3HpVcTw3CaXpunXMYjNxcd4kj8NyMMSqN4SEyE48CvUnGBLwDSLdJ5xjvy9Sx+InyLdqO9mLdxquqWy+oWinUdAXHp/vL8qkVR3svXv9U1S5HqB44EPQmMHf8A3V+dZP8ATO7z545Y+vD6kusxtRaFKUr7ozSD9pVjG8unPcKHhF4sckb8Y2E6MqM68juyBOfjXqutvLeNu40+NryVBjurQKY4/APNwjiHTnw8K/fanp30jSLpcZKR96AephYSY+IQj41udBhhW2iNrGkcTIrosahVAZQRwHDkedAQLaaO/Q2t/fPBGlvdwn6NCC24kzd07PO2CzbsmMABeNWcKoftS7Yu8a60+GBWjG9E0js29vqeLIBwAV14ZznHSrl2X1T6XZW84/rYUc+8qN4fPNAbSlKUApSlAKUpQCod2q7XyaVp5mgUNI0ixqWGVUsGJYjrwU8PEipjXj1bSIryFobmNZI39ZW5Hw8wQeo4igKc7ANr55p57WQKYt1p13QFETF1DqigYCsXzujABBxzNXfWj2a2LtNMVhZQiPfOWbLMzY5AsxJwM8uVbygFRvtIszNpN4i8SYHIHjuDex+rUkr8yRhgQRkEYIPUHmKA5r0WUPbxEewB8QMH9le2vPrOkHRr57SX8FIxe2fnlGPBD4EHh7x5iv3OTuNuc907vvwcffWTbW4zN6i1TrTXQ8WuSsUEMQ3pZ2EcajmSxwf24+NXxs9pAs7SG3XiIo1TPiQPSPxbJ+NV92ObLRSQpqMrtNcNvqN4ALBusVIUDqR18DwA5m0qu1w2RwZttvmy3Guj0eCCWa5WMLLKo718n0hGOGQTgcB0Aziq87Mre5le+u9Ph+jWdxDJ3ELurA3I4K6AAbg3gwPTiBxwMbnbrbSSC0u1NldLhHQTnuu5w/oJJvhyeJYHdxmpP2baabbSbSMjB7lWI8DJ6Z/fqeJWmV72f7RnSUgsNRtZbXvC+LiU+hLMX5csAYKjOTyHjmrSe4VWVGZQzZ3VJAZt31t1TxOM9K+e12y0Wp2klvNwDDKsBxjceo6+YPzGR1qrNhtRtdKneDVh3N9GSi3EzSOksRPomORyRGCPDAIx1yAaEZdC2JYg4KuAwPMEZB94NQftott7SnkHrwSxSo3UHfCnHwepXY7QW07bsFxDI2M7sciO2OpwpzitBtnrUM6yWKwm8lIBkiVjHHEoIYPcTggRLwBxnJ8ONeEiR8jUbT7bR29iZYnR5XULEiMrHvJBw4A9OJ+FTHs62W/m3T4oX/CHMkx8ZX4tx644L+bXOV1ZQuzCyjV33gTOO8SCMj7FujHfccPXkyT7I5noDsq2xOpWIMzZuImMc4wAd4E7rbo4AMvlzDeFUvD9BVolKMHlt5fsLZynhtcCaUpStIgKB7Yu0y9hv5bS3fuYo1VWAVCZe8QMxYsD6OHxgeFWV2P6i1xo1sXBBRTF7xExVSPgB8q2W0fZ9Y6i6veQK7qMBgzo2PZJQjeHE863djYpBGscKqiIAqoowFA5ACgK32m7B7a9vGuBNJEJG35Y1VWBYnLFWPqZ58jxJ91WLpmnJbQxwwruxxoERfBVGBx6nzr1UoBSlKAUpSgFKUoBSlKAUpSgFYJpVedt+tSQaekULFWuplhLDgQhBLgHzwB7iaDmVltpfwTa9cHvY51cII3U7wjKoA0YPIHIPEePia00chsJQjsTA5O6TxMZ6g+VY2g0yOK1ARQArrlgBvYzgnPjW6262Oh0qSyM13JcrJMrd26DAgUqXJAY75IIHTPGqqXm/EuXYvuXkfC+ff6MnXYp9VpbySncja4ldC5CgJhAWyeAGVPHyNSXWNv7C0H191ED7KN3jfox5PzqBbbdqFjc6VcW9qzRuyKiRNE0fo76ZC4G6Bug8OFT3Y3s/wBPgt4ZIraEu0UbGRl7xiSgJIL53ck54YqfbkqOWCJzfSNp3WOOJ7fTFdWklkG7JdbpyFRei568QOZORircjQKAAMADAA6AcqyBis17PDeTBqv+03bOwtU7m5hju5yPQtiquRnkXYg92PvPQda9faptudMtMQf7TOdyAcyp+1JjwUH5kedUnY2G4SzkvK5zJIxLMzHieJ8/nUVtqrRNTS7X6H72J1pLTU5L25t0iijV0xACI4ZJI3MS4ySSwjdOJPFq3dn2i3Fml3bG0Essxd7iUOVdZbiPipUg57sEJj8Q1veySC3XTNQub1UaE3DM4dQwKwKGXgeZ3m4eeKg5s75xPfmzkMNw73BcMp3UZmOcc8AdcDhxrsnJRyuZ5iouWG+B8tFhKW6KwwQDkH3mvVYXlxY3P0mwcLJjDo34OVfBh/H7xS3nEiBl5MMivpWarJRm5Gu64zgovkWlsf2yQXkiwXaNa3DYCq5zHITyCSdCT0PwJqwwa5b1q07yFseso3lPUEceB+FdD7Da79P0+3uCctJEu/8Alr6Mn66tWjVZ5iyZV9XlSwb6lKVKQClKUApSlAKUpQClKUApSlAKVilAKrzty0ppdL71BlraZJvzRlW+QfPwqw61e1FzFHZXD3PGIQyd4OeVKkEY8TnHxoDnHaK4D2ZK8e83N0eJYggVY2l2u7tGEuwC6abD3G9g7pVUEm7n7WRL99Rrsa2FlvXiubpSLW2YmFWH4aTOQfNFPXkSAPard9uveWV3Yahb+uhaPPiVO8qnxDBpB7s1FXXsjgsXXeZJSJ5tXsrDqVs8MwGWHoSYBaNh6rA8+B6dRkVTmyG3N7oM8lrdK00MLYeHOWjH9pCT9kgg45HI5ZzV07N6/HqFtHcQH0XHEHmjD1kbzB4fI9ahva1sg00YvbVfr7cemAOMsI9YY6lck+7PlXcsRUW1u5Fh7P7RwahCJrWQOh8OBU9VZeakeBr1ajqCW8TyzMEjRSzseSgczXNWialLbOLvS33HPrxH8HKOqOvL/XAithtNt5ca7iN1EFvGR3kSsWaSQe0cD0QeQ6eZ5eVdHDb6E1+hsqklzT5Ncmjzarrj6reveSghPUt4z9iMZwfeeJPmT0xWJmwpPgCfkKcFHQAD3AAVrJdVEsU5T1UUgN4kg8vLlVFuVstxcio1Q29SXvZsmxYIYLvzd44JwZFNwQFHnlUPuU1JtC21nklSwvbFbYS2rtGVkDgxrGcDdxwG6COJzwqO7GWU2tQWMDRmPT7LDSFv96mXJKgdUBYj3E54kASaVRc7T45rbWJD++Ynh8VlrSZkIqjZo/8Ahk97fvGtpXhe1OmzTWlwd0wsxQngHjPFWHjkcfj5V6oLhZFDIQQeorMui1JvBsUSTglk/Zqf9gep4iurNjxgm30/IlHTyBXP51QCtt2bX/0bXYhnC3ULxHzZRvL+4B8ak0ssSaIdZHMM9joGlKVomUKUpQClKUApSlAKUpQClKUApSlAYr8zQh1KuAykYIIBBB5gg8xX6rNAfiKIIAFAAAwABgADkAByFQ/ta2eN9pcyxjMkWJox13oskgeZQuPeRUzrDCgOa9iNsm0txMoL2k+O+jXnE/IyKP4dR8KvvT9QjuIllgcPG4yrKeBH+uGOlc06bfpB3kMgbCzOhO7lBliACemcGpFsrtU+izHdzJZu31sQOTCx+2n+XX34NVlLD2y/Q2rtNGdS1FLzw+Jdn7f6JB2g9nr2rve6cmUOWuLdfvkjA+ZA5cxwyBXek3i5nmJ3UZxjPuP38a6YsL+O4jWWFw8bgMrKcgiq/wBpexG3vLoTRSG3RiTNFGoIZvajzwjJ454EeArsoKXMpx1FkYqHNJ5S9SqLO9S7lAkWWRN70LWAEy3BHIMwH1aeJ4nwHUTnZbsWeQmXUj3MTOXFpE3IcwryfZAHDAyeHMGrM2f2UtNMjItYljGPSkPF2A5l5G44+QHgKqrtL7SmvVlt9PbFugPfTjh3v/pofY8/te7n7SSWFyIHmTy+LNzrO3VwYZ10GKJbSyjw9yR6Po/YhU+iceJB8eGRmD6Hrd3a3Av0czyyr9ej8O9VgPRyOowMeGBw6VbWl6OE2UMYUAtp8jnAxlniZ8nxOSKp/SRv2yA8imOHDxHOvF0nWk0SaeCsbTNltltYmvTQ93D3ccK+mzhe8Z25xhx9gY5eZOBwrRzac9uxkteKn1ouh81r86bL9FfuJeCkkxvyDZ6Hz/14VvKrW2S3ehbpqjt9Ty2F8sy7ygjBwQRgg9RX6Fz3F3ZTD+ruo8+4sN77hX3xWr2kOIM9Q6EfOo6n+YsElyflNM6qFZr5wPlQfEA/MV9K1TFFKUoBSlKAUpSgFKUoBSlKAUrFKAVmsVmgFaHbnXGsNOubhPWjiJTqN9iFQkeAZgfhW+rw63psVzbyw3GO6kRlfJxhSOJz0xzz0xQFSad2XvdadbQtMI45cXV1IBvyzSyLlVGeAVVbmc5J5V5tueyyCwszc2DMjQLmVZX3lnQnDZzwDceQwDyxmotpnabeaeWtraaKW3jd44JZ0JBRGITDrjhu4ODkDPhX01S9utSKtqE/eIDvLDFhYs9Dget7zn31BZNR/uZo6PS3aiX5K/XsfXY/a6XSCHQNJZy4aSHOWiLc3jz+zkccccDVxDbqx+i/SvpMXc45k+ln2e79be/FxmqdxwwOWOVSvsa7PrG6sku7iBZJhJIvplmT0W9HMZO6SB4ivFE3ZnPQveMaOOklFx/y6eqxyPYq3e0rYUSWml59Jj6M12AeQHRPu/KPAU/dRiO3uVjGFNwyIM54BgFHHnwFdcBQBwHLoPLoKovsu7OYLmedr9i81tOwa05LGxJIdyDiQHB4Dh6PHNWHHKwYkZ4bZckGlgWS2/TuBF/9e7XNGzpPcBTwKMykeBB5ffXT1jqkU5kEMiuYnMcm6c7jjGVPgeNU/wBqHZ89m8uoWW73THfuYSQuCTxkjJ4cSfV55PDOcCO6DnHCPensVc8sht7YrMm644dD1B8RWpt9UNtJ3NwcjhuyeR5b3+dbKw1WOcegePVTzHw6/Ctlstaxy6zaxzoskc8c0TqwyCO7cr7jvBeI4jFU6lmXlyNC2WI+ZA+AbIyOI8RWu1uIyLHEvrSzRoB4ktU12p7IrmwJk0vNxBzNsxzKn/LP2x5c/I86/HZhsfNe3sd5cxPFb2xJjWQFWkmHAHB44UjOfFQPHEkNO4zT6EVmqjOtrqXpGuAAOnD5V+qwKzV4zRSlKAUpSgFKUoBSlKAUpSgFKUoBSlKAVTu221D6zcNY2LlbSI4up1/rT/ZIeo4fHHgPS3vavtVIgj0+yOLm6B3mH9TDxDvnoTgjPgG8qjEt1baLaKvgPRQY7yZ+px4k9eQqjq9Q60oV8ZPl7niUscEeHbSaCysBbxxoS43IYyA2D9qTj1HPe55IqJ7MbK3MlmLi2kGSzDuX9V1XhkN0OQw6e+vXrVtMYzcXQ/8AFXZENtD/AGKP63Do26ceW9x4nhY2kacLaCOFeUaBc+JHrH4nJ+NZsrvw9OE8tvj1+ft+52u2dL3VvD7laQar6fdTo0Mo4FH4Z9x61avYFLnTJF6x3Uqn4hD/ABrX61oEN6m5OgbwYcGXzVun7K1nY7qH836nc6az7yyfWRseBLqoJHvMZ/Uq5odRCxtJYfY0NT4nZrIRjZzjnj3yXaa5j202in0naG8ltW3XLEHIyrLLGjcR1wSGHmBXTlcwdu9rua1Kfbjib9QL/grUKJpdhtvp9Ku++Ql1c/XxsT9aM5JJ6OCSQ3iT0Jr19ovaVNq8uOMduh+rhB/XfHrP9w6dSYrDprvDJMoykTIrnI4GTe3OHM53G4/515aA/SOQcg4I6ip12ZX0lzq9ip9IxyMd7ruhCWz7gp41A6n/AGFj+m4PyJv7p65hczqk0sHUYFKzSunBSlKAUpSgFKUoBSlKAUpSgFKUoBSleHWtXjs4JJ523Y41LMfIcgB1JOAB4kUB7c1rNZ2ntbJc3U8UXk7gMfcnrN8BVRy319rf1s08tpat+Ct4G3XZejSP1z58PADr9LDYCziO8Yu8b2piZCT44PD7qz7vEKa3t5v0PDmkRtdobi91O8ubGHvTK/dwzyZWKKFOC8wOJCqce/gc1INF2PEUn0i8k+kXHPfb1I/yFPLHj06YqSogUAKAAOQGAB7h0qI7V6m91KNPtD6b/wC0SDlFH1B8yOnnjrwypaiepm9q2rq/T5+xHncz5aH/AElfvdn8Bb5jt/Bm+3IPn96+FTSvNpunJbRJFEMIgwP4k+ZPH416apX2Kcvh5LgvkeGxVS6hqTQazLeR8rW4iLY6rwRx8cEfGrS1C+WCJ5X4Kilj8By+PL41W+i6I0g1BJB9ZJbI7Z6SSb0oHwOB8KveHPy91j9F/KPcOHE6XikDAFTkEZBHUHka56/lH2mNQgk9u23fikj/AMHFW92Xar9K0i0kJyREI298RMZz+gD8ar7+UrZZis5fZeVD+cqMP3DX0hOVZswd+z1GP/ho5R74bmHP6kj1GqkmwpzPPH/a2V2vvItpJF/WjFRw0BirG7A486yh8IZT+qB/Gq5q0v5O0WdVc+zayH5yQj+JoDpGlKUBis0pQClKUApSlAKUpQClKUApSlAKrDtruDL9BsQeFzcb0mOscOCR7svn3qKs+qo7TP8AzvTc8u6nx790/wCQqK6W2uUl0TOPkexVAGAMAcAByAHIVmhOOdQzUNbl1KRrbTjuxDhNddMdVj8T5jn5Difka6nY30S5vsVksn31zaiSWU2mmgPNyeX7EA6knlvfs8zwra7N7NpYxFVJeRjmSVvWdvH3eX8a++h6FFZRCOBcDmzH1nPtMep/ZWwr3ZaseXXwX8v77Hc9EKUqP6jqz3Eht7E+kOE1xzSAdVU/al8hy6+UVdbm+H7nD56g/wBPuRbrxggYPcN0dxxjgHjx9JvcKxs0N6+1B+nexJ+hHx/bW60vTEtoljiGFHU8SxPNmPUk8c1pNhfTS5l/tbuZh7gQB+yrW9eXLbyWEv1ec/weuhJewuXds7mA/wC73kqAeCkKR94av32+ad3ujs+OMM0cnwJMZ/va8vZA27fatH4Txv8ApiSpztlpP0zT7mAc5IXC/lbpKfrAV9RXLdFP0J0ctdnB/pS3X22aP/5Y3T/HUbNb7YNt3VbL/wB3APnKgP7a0t0m7Iw8GI+RNezp8qt/+TdDm9uW8LcD9KRT/hqoKvP+TVYkC8lI9E91GD5jfZh8mX50BeFKUoBSlKAUpSgFKUoBSlKAUpSgFKUoBVWdsidzdaZdHgqTvE56AShcZ8OCvVp1VHbJqovGi0qBVaWRlllc8RbovJuHJjk/A/jCvFmNj3csHHyIreXkmsStBbMUtEOJphzlI+wnl/3PQGXafp0dvGscKhUXkB95J6k+NY0zTktokiiGFQYHn4k+ZPGvVXyV1ql8EOEV95ZXbFfG8vUhQvKyoi82Y4A/14VrtW2gETiGFTNcMMiJTjdHtSNyRff8K+Nns4XcTXziaUcUQDEMP5CHmfxm415jUkt1jwv5f33GO55zLPqPBN+3tTzc+jNMPxB/VIfE8TW9sLCO3jEcKhEXkB+0+JPia9FK8zt3LauC7ffM42efUbruoZJD9hGb9FSf4VqdhbXu9PgB5shc++Ri37CK+W31wRZNGnrzukKjxLtx/VB+db+2txGiovJVCj3KAB+ypH8NHzf+v+neh8eycf0pqx/Gtx+rJVpmqw7GV35tUm6PdhAf+WG//Yq0K+rpWK4p9kWFyOadb2VbT9p7dAMRy3sEsR6FXnQkD8lsr8BVdX7Zlc/jt+8a7B2i2ciu+6kkX6y2lWaFuRDJxwT7LYAI8gegrjhjx41KdPzXQ3YjrcUEFvZkAPcQyXSt7bCeWN094jhQ/Bq55qYXmqSWsWk3EJw8UMhU+aXk5wfIhse40B1nStXs1r0d/axXEPqyoGx7J5Mp8wwI+FbSgMVmlKAUpSgFKUoBSlKAUpSgFKUoDV7Ta6lhaTXEvqxIWx7R5KvxYgfGql2MsHKvd3XG4u27xyfsqeKIPAYwce4dKlnbtn+Z5Mcu9h3vyd8fxxXlixujHLAx7scKyPFbHGCguv0I7HwP1Wh1LV5JpDb2JG+OEs5GUgB6D2pPxenWsatqMk8ptbNt1uHfzDiIFPQeMjDkOnOvLJtJZaaggiJdl/q4vrHLdS7ct4nnk5rJqpa44y+i+r+hGovpzN3pGjR2qFYwSWOXdjl5G6s7dT9wr3VXt/2h3JUtFBHEoGczMXb9FcAVJ9k9mNU1K0juWvI7cSglU+jK53ckKxJYc8Z92KnXh99r3Nr9/YlnRZD+9Yz3N3StHtVo+paTavcyXNtcRx7u8rRNGx3mCjd3Tjmw61G5e0G4ePdjtgkhHrtIGRc9QuMn3GvM/Drovp+5yGnsm8QWfkbPULxJ9TQO6rFZKXdmYBTM4wi5PDIHH4GttJtbahWK3ELFVLYDrk7oJwBnieFQ3sr2QivdVkS+Xv1SAytvFgDIzoATg8fWNXRc9lmmSJumyhA8UUo36SkGtP8A86ElHMuSPU6XGW2XNGr7ENPMWkJI/rXEkkx/ObdU/EID8an9ebTdPS2hjhhG6kaKiDnhVAA49eA516a1T0fC+fdic+CMfkpriQ12nrz7trOfCGQ/JGriw0BipJq7b2lWLexLdx/IwSD+9NRupIp39FPjFfr8p7dv421AWF/J72y7uV7CU+jLl4c9JAPTT85Rn3qfGr8FcX7NxzNeQC0OJzKndHIGH3hu8TwxmuzYN7dXfxvYG9u5xnHHGeOM0B9KVis0ApSlAKUpQClKUApSlAKUpQEe7QNEN9ptzAoyzREoPx09JP1lA+NUs2325p1uIctdSKIwoG8ysvoFt3qeAwOpPlXRJFRe12N0/THmvEhSNsO8krFm3BxZyoYkJ19UDhwqC6iF2N3R5ONZKkv9lri00uSe/drWLHoW0bfX3M0nqtcS9MniVHQHliovo9j3MQBHpHi3vPSpBtttm2t3EZRWS0gJMavwMrn+sI6cOAHQZ8TWlupnyscCl5pWCxoOJLHgOFR2Yzsgb3h1MaYS1Fn6Hv2c2dbV75LVc9zHiS5cdEB4JnxY8Pmfs10nBCEUKgCqoAUDgAAMAAeAFRns72JXSrMR8Gmc788ntORyB9leQ+J6mpVVmEdqwZOovlfY5yK27fLnd0oJ1luIk+W83+EVVQFTrt5vg81jbjj6TzMPADCp/jqAXc+4jN4An/L76r38WkbXhC21zm+XsWH2B2O899cnk0iQqfyAS37yVcFQnsd0j6Lo9vvDDShpm/6pyv6gSptVlLCMGct8nLuKUpXTwaja993T7s+FtOflE9caGuw9vn3dKvj/AMJP98Tj+NceGgMVJdBw+nagnVVtph/05+7P3XNRqpRsBC0009ugLNcWdxGijmzqnexqPMtCKA1ezmjTXl1HDagmVmG6Rw3cHJcnoF558q7NjGAMnJxz8fOoR2Xdm6aRb5kAa5lA71+YUcxGh9kdT1PwxORQClKUApSlAKUpQClKUApSlAKUpQCtZtNoovrSa3Y7omjZN4cd0kcDjrg4OK2dKA5dv9Pn02UW1+m4w4RyDjHKo4Aq3+sdcV8rmyDkMCySLxWRCVZSOWCK6Q2l2Zg1G3aC6QMjcj9pG6Oh+yw/75FUpqHZXqloxSBI7uMH0HDrG+Om8rkYPuz76rzqed0Da03iEHDytRxXc2ux3bBNbOkGrEPEx3VuwMMp6d6Oo/G5jrmrrV8jI4gjgR1rn217JdUvPQnSG2jPrM7iRseSoTx+Xvq99H04W1vFCCWEUaRhm5sEUDJ+VTR3Y+IzdQqlP8p8CgO0UmPXbk3BxvLGYS3Ad3uKMKT5g/EGtRNCsqlTxU88H+IrozXtlLXUABeQRy7vqlh6S554YYYfOobqvYPYSAm2M1s/Ro3Z1z5q5OR7iKinVueUy5pvEFTX5co5RUVnFLb/AOy3VzD5JKwHyBFTTZDtYu7WaOHUmE8EjBBPgLJGWOFL44Mvj18zjFfSTsPv14JewMPF42U/cD+2tts52H7kyS6jc9/3bBlhjXcjLA5BYniwz0wK7CM0+LOai3STh+XBqRa4rNYFZqYzCE9qe3EGm2hWeMTPOrIkB9VxjDlz0QZHmc4HiOWb2572Rn3UTeJO7GN1F8lHQV1dt92bwayqd8zxyR53JEwcBsbysp4MOA8D51A4P5NUQb6y9kK+CxKp+ZY/soCh1XPKr07HeySSF47+934nU70MPJsFSN6TPEZDH0eB8fCrA2V7LbDTSGgi3pRyllPeOPNcjdT80CpbigArNKUApSlAKUpQClKUApSlAKUpQClKUApSlAYNYPKsUoc6mTWRSlDpmsUpQCsUpXAZFZpSugxWaUoDFZpSgFKUoDBrNKUAFKUoBSlKAUpSgP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AutoShape 4" descr="data:image/jpg;base64,/9j/4AAQSkZJRgABAQAAAQABAAD/2wCEAAkGBhQPEBUUDxQUFRUVFRgYFhUUFxQVFxUYFhYWHBQXGBUXHCYeFxwjGRQXHzshJCcpLCwsGB49NTAqNSctLCkBCQoKDgwOGg8PGiwhHyQuLS0wKS0pLCw0LyoqLSkpLyouLCwsLCksLywtLCwqKiwvKSksLCwtKi8sLCktLCwpKf/AABEIAOEA4QMBIgACEQEDEQH/xAAcAAEAAgMBAQEAAAAAAAAAAAAABgcBBQgEAwL/xABMEAACAQMBBQQGBAkJBgcAAAABAgMABBEFBhIhMUEHE1FhIjJScYGRFCNCoTNicoKSorGywQgVJUNTs8LR8DREZHOD8SQ1Y3STo9L/xAAaAQEAAwEBAQAAAAAAAAAAAAAAAwQFAQIG/8QAMREAAgIBAgQEBAUFAQAAAAAAAAECAxEEEiExQVEFE2HRInHB8BQjgZGhBjJCsfEV/9oADAMBAAIRAxEAPwC8aUpQClKUApSlAKUpQClYZsc6hus9rum2jFHuQ7jmsKtL+so3fvoCZ0quE7e9NJ4i5UeJh4fcxNb/AELtL06+YJb3UZc8kfeiYnwAkAyfdmgJRSsA1mgPzJIFBLEAAZJJwABzJPQVXmq9sMZkMOl28t9IvAtH6MKnzkIOfljzrRdqG1K3V7/N7XCwWsSh7yTewXJwVgXx4EcBniePq1tNldZsJE7nTniwg/BplTj2iGALe/jWR4l4jLSR+CDk+/RfNk9NSm+LwfBtptek4rBYQj2XZ3b4kMRX6XbTWrfjcWVtcKOf0Z2V/gGJz8qktK+XX9SapPLUcdsP3Lv4SGDwbMdr1tf3S26o8Ld0zP35VCsiuq90AfWOCWz5cueJ7VQ9oOw6X8JkiUC5jG8jAYL447jeOeh6Gp5sFtUup2Mc4G6/FJU9iRODj3ciPIivrvD/ABCvW1748Gua7FG2p1vDJFSlK0SEUr5z3CxqWkZVUDJZiFAHiSeAqIy7fm5Jj0iBrthwM5PdWqHrmZh9ZjwQH30BMqVArCa9tdUtlv7lZVu4Z1EcSd3DFJF3bgJk7z+hv+k3Gp7QClKUApSlAKUpQHznYhSVGWAOATjJxwGemT1qA6R2i3t3G4h0x++RzE4M8AjjkXn3m8Q6gZzjd4jkTVhVDNqrB7Gf+crRS2FC3sK85oV5SKOskfPzXIoCU6WkohjFyytLuDvGQFVL49LdB4gZr1V57C/SeNJYWDo6hlYcmBGQRXooBSlaPbjVDa6ddTLwZIHKnwYrhT8yKAqTtA20l1W5ktbaRks4W3JGQ4Nw49YZ9gHpyPM5yMaS006OEYjRV88cfieZrz7P23d20Y6ld4+Zbj/lWxrLutcpNdDc09EYQTxxFadtKfUHeOyszOYzh5FKxhD4b5wM8DzPSts77oJPQE/Kp32JWm5pSuRxmmlk9/pBB/d1608cttkerltSiup+exvaWZRLp+pMy3MBzGk2d8xYHANycKePM8Dw4DhaNVl2o6T3kP0q0IF7YFZVKEb4TOWV1HHd3ctg+B8TU52Z2gj1C1juIWBWRQSB9lvtIfAg8K0U8mQ1gqnZbY62vNb1Gdo+8hgmKKsp7wNOxzKx3uYDK2Ac+sPCt32hbF/VpeabCqXVswcLEoXvox68ZVQN44+JGR1rX9nN7LG94LaHvopNWmVnDqvdR4GZOPr9OAqzqjmlLg+RJHkVzoPaNa3cgiy8MpGdyZdzJx6Sq2eJGDzxnFee17ULeSVV7udYXk7tLlkxC7+Ab/XmBW87WNAjutNmeQDvIEMscn2lK8SueeGAxj3HpVcTw3CaXpunXMYjNxcd4kj8NyMMSqN4SEyE48CvUnGBLwDSLdJ5xjvy9Sx+InyLdqO9mLdxquqWy+oWinUdAXHp/vL8qkVR3svXv9U1S5HqB44EPQmMHf8A3V+dZP8ATO7z545Y+vD6kusxtRaFKUr7ozSD9pVjG8unPcKHhF4sckb8Y2E6MqM68juyBOfjXqutvLeNu40+NryVBjurQKY4/APNwjiHTnw8K/fanp30jSLpcZKR96AephYSY+IQj41udBhhW2iNrGkcTIrosahVAZQRwHDkedAQLaaO/Q2t/fPBGlvdwn6NCC24kzd07PO2CzbsmMABeNWcKoftS7Yu8a60+GBWjG9E0js29vqeLIBwAV14ZznHSrl2X1T6XZW84/rYUc+8qN4fPNAbSlKUApSlAKUpQCod2q7XyaVp5mgUNI0ixqWGVUsGJYjrwU8PEipjXj1bSIryFobmNZI39ZW5Hw8wQeo4igKc7ANr55p57WQKYt1p13QFETF1DqigYCsXzujABBxzNXfWj2a2LtNMVhZQiPfOWbLMzY5AsxJwM8uVbygFRvtIszNpN4i8SYHIHjuDex+rUkr8yRhgQRkEYIPUHmKA5r0WUPbxEewB8QMH9le2vPrOkHRr57SX8FIxe2fnlGPBD4EHh7x5iv3OTuNuc907vvwcffWTbW4zN6i1TrTXQ8WuSsUEMQ3pZ2EcajmSxwf24+NXxs9pAs7SG3XiIo1TPiQPSPxbJ+NV92ObLRSQpqMrtNcNvqN4ALBusVIUDqR18DwA5m0qu1w2RwZttvmy3Guj0eCCWa5WMLLKo718n0hGOGQTgcB0Aziq87Mre5le+u9Ph+jWdxDJ3ELurA3I4K6AAbg3gwPTiBxwMbnbrbSSC0u1NldLhHQTnuu5w/oJJvhyeJYHdxmpP2baabbSbSMjB7lWI8DJ6Z/fqeJWmV72f7RnSUgsNRtZbXvC+LiU+hLMX5csAYKjOTyHjmrSe4VWVGZQzZ3VJAZt31t1TxOM9K+e12y0Wp2klvNwDDKsBxjceo6+YPzGR1qrNhtRtdKneDVh3N9GSi3EzSOksRPomORyRGCPDAIx1yAaEZdC2JYg4KuAwPMEZB94NQftott7SnkHrwSxSo3UHfCnHwepXY7QW07bsFxDI2M7sciO2OpwpzitBtnrUM6yWKwm8lIBkiVjHHEoIYPcTggRLwBxnJ8ONeEiR8jUbT7bR29iZYnR5XULEiMrHvJBw4A9OJ+FTHs62W/m3T4oX/CHMkx8ZX4tx644L+bXOV1ZQuzCyjV33gTOO8SCMj7FujHfccPXkyT7I5noDsq2xOpWIMzZuImMc4wAd4E7rbo4AMvlzDeFUvD9BVolKMHlt5fsLZynhtcCaUpStIgKB7Yu0y9hv5bS3fuYo1VWAVCZe8QMxYsD6OHxgeFWV2P6i1xo1sXBBRTF7xExVSPgB8q2W0fZ9Y6i6veQK7qMBgzo2PZJQjeHE863djYpBGscKqiIAqoowFA5ACgK32m7B7a9vGuBNJEJG35Y1VWBYnLFWPqZ58jxJ91WLpmnJbQxwwruxxoERfBVGBx6nzr1UoBSlKAUpSgFKUoBSlKAUpSgFYJpVedt+tSQaekULFWuplhLDgQhBLgHzwB7iaDmVltpfwTa9cHvY51cII3U7wjKoA0YPIHIPEePia00chsJQjsTA5O6TxMZ6g+VY2g0yOK1ARQArrlgBvYzgnPjW6262Oh0qSyM13JcrJMrd26DAgUqXJAY75IIHTPGqqXm/EuXYvuXkfC+ff6MnXYp9VpbySncja4ldC5CgJhAWyeAGVPHyNSXWNv7C0H191ED7KN3jfox5PzqBbbdqFjc6VcW9qzRuyKiRNE0fo76ZC4G6Bug8OFT3Y3s/wBPgt4ZIraEu0UbGRl7xiSgJIL53ck54YqfbkqOWCJzfSNp3WOOJ7fTFdWklkG7JdbpyFRei568QOZORircjQKAAMADAA6AcqyBis17PDeTBqv+03bOwtU7m5hju5yPQtiquRnkXYg92PvPQda9faptudMtMQf7TOdyAcyp+1JjwUH5kedUnY2G4SzkvK5zJIxLMzHieJ8/nUVtqrRNTS7X6H72J1pLTU5L25t0iijV0xACI4ZJI3MS4ySSwjdOJPFq3dn2i3Fml3bG0Essxd7iUOVdZbiPipUg57sEJj8Q1veySC3XTNQub1UaE3DM4dQwKwKGXgeZ3m4eeKg5s75xPfmzkMNw73BcMp3UZmOcc8AdcDhxrsnJRyuZ5iouWG+B8tFhKW6KwwQDkH3mvVYXlxY3P0mwcLJjDo34OVfBh/H7xS3nEiBl5MMivpWarJRm5Gu64zgovkWlsf2yQXkiwXaNa3DYCq5zHITyCSdCT0PwJqwwa5b1q07yFseso3lPUEceB+FdD7Da79P0+3uCctJEu/8Alr6Mn66tWjVZ5iyZV9XlSwb6lKVKQClKUApSlAKUpQClKUApSlAKVilAKrzty0ppdL71BlraZJvzRlW+QfPwqw61e1FzFHZXD3PGIQyd4OeVKkEY8TnHxoDnHaK4D2ZK8e83N0eJYggVY2l2u7tGEuwC6abD3G9g7pVUEm7n7WRL99Rrsa2FlvXiubpSLW2YmFWH4aTOQfNFPXkSAPard9uveWV3Yahb+uhaPPiVO8qnxDBpB7s1FXXsjgsXXeZJSJ5tXsrDqVs8MwGWHoSYBaNh6rA8+B6dRkVTmyG3N7oM8lrdK00MLYeHOWjH9pCT9kgg45HI5ZzV07N6/HqFtHcQH0XHEHmjD1kbzB4fI9ahva1sg00YvbVfr7cemAOMsI9YY6lck+7PlXcsRUW1u5Fh7P7RwahCJrWQOh8OBU9VZeakeBr1ajqCW8TyzMEjRSzseSgczXNWialLbOLvS33HPrxH8HKOqOvL/XAithtNt5ca7iN1EFvGR3kSsWaSQe0cD0QeQ6eZ5eVdHDb6E1+hsqklzT5Ncmjzarrj6reveSghPUt4z9iMZwfeeJPmT0xWJmwpPgCfkKcFHQAD3AAVrJdVEsU5T1UUgN4kg8vLlVFuVstxcio1Q29SXvZsmxYIYLvzd44JwZFNwQFHnlUPuU1JtC21nklSwvbFbYS2rtGVkDgxrGcDdxwG6COJzwqO7GWU2tQWMDRmPT7LDSFv96mXJKgdUBYj3E54kASaVRc7T45rbWJD++Ynh8VlrSZkIqjZo/8Ahk97fvGtpXhe1OmzTWlwd0wsxQngHjPFWHjkcfj5V6oLhZFDIQQeorMui1JvBsUSTglk/Zqf9gep4iurNjxgm30/IlHTyBXP51QCtt2bX/0bXYhnC3ULxHzZRvL+4B8ak0ssSaIdZHMM9joGlKVomUKUpQClKUApSlAKUpQClKUApSlAYr8zQh1KuAykYIIBBB5gg8xX6rNAfiKIIAFAAAwABgADkAByFQ/ta2eN9pcyxjMkWJox13oskgeZQuPeRUzrDCgOa9iNsm0txMoL2k+O+jXnE/IyKP4dR8KvvT9QjuIllgcPG4yrKeBH+uGOlc06bfpB3kMgbCzOhO7lBliACemcGpFsrtU+izHdzJZu31sQOTCx+2n+XX34NVlLD2y/Q2rtNGdS1FLzw+Jdn7f6JB2g9nr2rve6cmUOWuLdfvkjA+ZA5cxwyBXek3i5nmJ3UZxjPuP38a6YsL+O4jWWFw8bgMrKcgiq/wBpexG3vLoTRSG3RiTNFGoIZvajzwjJ454EeArsoKXMpx1FkYqHNJ5S9SqLO9S7lAkWWRN70LWAEy3BHIMwH1aeJ4nwHUTnZbsWeQmXUj3MTOXFpE3IcwryfZAHDAyeHMGrM2f2UtNMjItYljGPSkPF2A5l5G44+QHgKqrtL7SmvVlt9PbFugPfTjh3v/pofY8/te7n7SSWFyIHmTy+LNzrO3VwYZ10GKJbSyjw9yR6Po/YhU+iceJB8eGRmD6Hrd3a3Av0czyyr9ej8O9VgPRyOowMeGBw6VbWl6OE2UMYUAtp8jnAxlniZ8nxOSKp/SRv2yA8imOHDxHOvF0nWk0SaeCsbTNltltYmvTQ93D3ccK+mzhe8Z25xhx9gY5eZOBwrRzac9uxkteKn1ouh81r86bL9FfuJeCkkxvyDZ6Hz/14VvKrW2S3ehbpqjt9Ty2F8sy7ygjBwQRgg9RX6Fz3F3ZTD+ruo8+4sN77hX3xWr2kOIM9Q6EfOo6n+YsElyflNM6qFZr5wPlQfEA/MV9K1TFFKUoBSlKAUpSgFKUoBSlKAUrFKAVmsVmgFaHbnXGsNOubhPWjiJTqN9iFQkeAZgfhW+rw63psVzbyw3GO6kRlfJxhSOJz0xzz0xQFSad2XvdadbQtMI45cXV1IBvyzSyLlVGeAVVbmc5J5V5tueyyCwszc2DMjQLmVZX3lnQnDZzwDceQwDyxmotpnabeaeWtraaKW3jd44JZ0JBRGITDrjhu4ODkDPhX01S9utSKtqE/eIDvLDFhYs9Dget7zn31BZNR/uZo6PS3aiX5K/XsfXY/a6XSCHQNJZy4aSHOWiLc3jz+zkccccDVxDbqx+i/SvpMXc45k+ln2e79be/FxmqdxwwOWOVSvsa7PrG6sku7iBZJhJIvplmT0W9HMZO6SB4ivFE3ZnPQveMaOOklFx/y6eqxyPYq3e0rYUSWml59Jj6M12AeQHRPu/KPAU/dRiO3uVjGFNwyIM54BgFHHnwFdcBQBwHLoPLoKovsu7OYLmedr9i81tOwa05LGxJIdyDiQHB4Dh6PHNWHHKwYkZ4bZckGlgWS2/TuBF/9e7XNGzpPcBTwKMykeBB5ffXT1jqkU5kEMiuYnMcm6c7jjGVPgeNU/wBqHZ89m8uoWW73THfuYSQuCTxkjJ4cSfV55PDOcCO6DnHCPensVc8sht7YrMm644dD1B8RWpt9UNtJ3NwcjhuyeR5b3+dbKw1WOcegePVTzHw6/Ctlstaxy6zaxzoskc8c0TqwyCO7cr7jvBeI4jFU6lmXlyNC2WI+ZA+AbIyOI8RWu1uIyLHEvrSzRoB4ktU12p7IrmwJk0vNxBzNsxzKn/LP2x5c/I86/HZhsfNe3sd5cxPFb2xJjWQFWkmHAHB44UjOfFQPHEkNO4zT6EVmqjOtrqXpGuAAOnD5V+qwKzV4zRSlKAUpSgFKUoBSlKAUpSgFKUoBSlKAVTu221D6zcNY2LlbSI4up1/rT/ZIeo4fHHgPS3vavtVIgj0+yOLm6B3mH9TDxDvnoTgjPgG8qjEt1baLaKvgPRQY7yZ+px4k9eQqjq9Q60oV8ZPl7niUscEeHbSaCysBbxxoS43IYyA2D9qTj1HPe55IqJ7MbK3MlmLi2kGSzDuX9V1XhkN0OQw6e+vXrVtMYzcXQ/8AFXZENtD/AGKP63Do26ceW9x4nhY2kacLaCOFeUaBc+JHrH4nJ+NZsrvw9OE8tvj1+ft+52u2dL3VvD7laQar6fdTo0Mo4FH4Z9x61avYFLnTJF6x3Uqn4hD/ABrX61oEN6m5OgbwYcGXzVun7K1nY7qH836nc6az7yyfWRseBLqoJHvMZ/Uq5odRCxtJYfY0NT4nZrIRjZzjnj3yXaa5j202in0naG8ltW3XLEHIyrLLGjcR1wSGHmBXTlcwdu9rua1Kfbjib9QL/grUKJpdhtvp9Ku++Ql1c/XxsT9aM5JJ6OCSQ3iT0Jr19ovaVNq8uOMduh+rhB/XfHrP9w6dSYrDprvDJMoykTIrnI4GTe3OHM53G4/515aA/SOQcg4I6ip12ZX0lzq9ip9IxyMd7ruhCWz7gp41A6n/AGFj+m4PyJv7p65hczqk0sHUYFKzSunBSlKAUpSgFKUoBSlKAUpSgFKUoBSleHWtXjs4JJ523Y41LMfIcgB1JOAB4kUB7c1rNZ2ntbJc3U8UXk7gMfcnrN8BVRy319rf1s08tpat+Ct4G3XZejSP1z58PADr9LDYCziO8Yu8b2piZCT44PD7qz7vEKa3t5v0PDmkRtdobi91O8ubGHvTK/dwzyZWKKFOC8wOJCqce/gc1INF2PEUn0i8k+kXHPfb1I/yFPLHj06YqSogUAKAAOQGAB7h0qI7V6m91KNPtD6b/wC0SDlFH1B8yOnnjrwypaiepm9q2rq/T5+xHncz5aH/AElfvdn8Bb5jt/Bm+3IPn96+FTSvNpunJbRJFEMIgwP4k+ZPH416apX2Kcvh5LgvkeGxVS6hqTQazLeR8rW4iLY6rwRx8cEfGrS1C+WCJ5X4Kilj8By+PL41W+i6I0g1BJB9ZJbI7Z6SSb0oHwOB8KveHPy91j9F/KPcOHE6XikDAFTkEZBHUHka56/lH2mNQgk9u23fikj/AMHFW92Xar9K0i0kJyREI298RMZz+gD8ar7+UrZZis5fZeVD+cqMP3DX0hOVZswd+z1GP/ho5R74bmHP6kj1GqkmwpzPPH/a2V2vvItpJF/WjFRw0BirG7A486yh8IZT+qB/Gq5q0v5O0WdVc+zayH5yQj+JoDpGlKUBis0pQClKUApSlAKUpQClKUApSlAKrDtruDL9BsQeFzcb0mOscOCR7svn3qKs+qo7TP8AzvTc8u6nx790/wCQqK6W2uUl0TOPkexVAGAMAcAByAHIVmhOOdQzUNbl1KRrbTjuxDhNddMdVj8T5jn5Difka6nY30S5vsVksn31zaiSWU2mmgPNyeX7EA6knlvfs8zwra7N7NpYxFVJeRjmSVvWdvH3eX8a++h6FFZRCOBcDmzH1nPtMep/ZWwr3ZaseXXwX8v77Hc9EKUqP6jqz3Eht7E+kOE1xzSAdVU/al8hy6+UVdbm+H7nD56g/wBPuRbrxggYPcN0dxxjgHjx9JvcKxs0N6+1B+nexJ+hHx/bW60vTEtoljiGFHU8SxPNmPUk8c1pNhfTS5l/tbuZh7gQB+yrW9eXLbyWEv1ec/weuhJewuXds7mA/wC73kqAeCkKR94av32+ad3ujs+OMM0cnwJMZ/va8vZA27fatH4Txv8ApiSpztlpP0zT7mAc5IXC/lbpKfrAV9RXLdFP0J0ctdnB/pS3X22aP/5Y3T/HUbNb7YNt3VbL/wB3APnKgP7a0t0m7Iw8GI+RNezp8qt/+TdDm9uW8LcD9KRT/hqoKvP+TVYkC8lI9E91GD5jfZh8mX50BeFKUoBSlKAUpSgFKUoBSlKAUpSgFKUoBVWdsidzdaZdHgqTvE56AShcZ8OCvVp1VHbJqovGi0qBVaWRlllc8RbovJuHJjk/A/jCvFmNj3csHHyIreXkmsStBbMUtEOJphzlI+wnl/3PQGXafp0dvGscKhUXkB95J6k+NY0zTktokiiGFQYHn4k+ZPGvVXyV1ql8EOEV95ZXbFfG8vUhQvKyoi82Y4A/14VrtW2gETiGFTNcMMiJTjdHtSNyRff8K+Nns4XcTXziaUcUQDEMP5CHmfxm415jUkt1jwv5f33GO55zLPqPBN+3tTzc+jNMPxB/VIfE8TW9sLCO3jEcKhEXkB+0+JPia9FK8zt3LauC7ffM42efUbruoZJD9hGb9FSf4VqdhbXu9PgB5shc++Ri37CK+W31wRZNGnrzukKjxLtx/VB+db+2txGiovJVCj3KAB+ypH8NHzf+v+neh8eycf0pqx/Gtx+rJVpmqw7GV35tUm6PdhAf+WG//Yq0K+rpWK4p9kWFyOadb2VbT9p7dAMRy3sEsR6FXnQkD8lsr8BVdX7Zlc/jt+8a7B2i2ciu+6kkX6y2lWaFuRDJxwT7LYAI8gegrjhjx41KdPzXQ3YjrcUEFvZkAPcQyXSt7bCeWN094jhQ/Bq55qYXmqSWsWk3EJw8UMhU+aXk5wfIhse40B1nStXs1r0d/axXEPqyoGx7J5Mp8wwI+FbSgMVmlKAUpSgFKUoBSlKAUpSgFKUoDV7Ta6lhaTXEvqxIWx7R5KvxYgfGql2MsHKvd3XG4u27xyfsqeKIPAYwce4dKlnbtn+Z5Mcu9h3vyd8fxxXlixujHLAx7scKyPFbHGCguv0I7HwP1Wh1LV5JpDb2JG+OEs5GUgB6D2pPxenWsatqMk8ptbNt1uHfzDiIFPQeMjDkOnOvLJtJZaaggiJdl/q4vrHLdS7ct4nnk5rJqpa44y+i+r+hGovpzN3pGjR2qFYwSWOXdjl5G6s7dT9wr3VXt/2h3JUtFBHEoGczMXb9FcAVJ9k9mNU1K0juWvI7cSglU+jK53ckKxJYc8Z92KnXh99r3Nr9/YlnRZD+9Yz3N3StHtVo+paTavcyXNtcRx7u8rRNGx3mCjd3Tjmw61G5e0G4ePdjtgkhHrtIGRc9QuMn3GvM/Drovp+5yGnsm8QWfkbPULxJ9TQO6rFZKXdmYBTM4wi5PDIHH4GttJtbahWK3ELFVLYDrk7oJwBnieFQ3sr2QivdVkS+Xv1SAytvFgDIzoATg8fWNXRc9lmmSJumyhA8UUo36SkGtP8A86ElHMuSPU6XGW2XNGr7ENPMWkJI/rXEkkx/ObdU/EID8an9ebTdPS2hjhhG6kaKiDnhVAA49eA516a1T0fC+fdic+CMfkpriQ12nrz7trOfCGQ/JGriw0BipJq7b2lWLexLdx/IwSD+9NRupIp39FPjFfr8p7dv421AWF/J72y7uV7CU+jLl4c9JAPTT85Rn3qfGr8FcX7NxzNeQC0OJzKndHIGH3hu8TwxmuzYN7dXfxvYG9u5xnHHGeOM0B9KVis0ApSlAKUpQClKUApSlAKUpQEe7QNEN9ptzAoyzREoPx09JP1lA+NUs2325p1uIctdSKIwoG8ysvoFt3qeAwOpPlXRJFRe12N0/THmvEhSNsO8krFm3BxZyoYkJ19UDhwqC6iF2N3R5ONZKkv9lri00uSe/drWLHoW0bfX3M0nqtcS9MniVHQHliovo9j3MQBHpHi3vPSpBtttm2t3EZRWS0gJMavwMrn+sI6cOAHQZ8TWlupnyscCl5pWCxoOJLHgOFR2Yzsgb3h1MaYS1Fn6Hv2c2dbV75LVc9zHiS5cdEB4JnxY8Pmfs10nBCEUKgCqoAUDgAAMAAeAFRns72JXSrMR8Gmc788ntORyB9leQ+J6mpVVmEdqwZOovlfY5yK27fLnd0oJ1luIk+W83+EVVQFTrt5vg81jbjj6TzMPADCp/jqAXc+4jN4An/L76r38WkbXhC21zm+XsWH2B2O899cnk0iQqfyAS37yVcFQnsd0j6Lo9vvDDShpm/6pyv6gSptVlLCMGct8nLuKUpXTwaja993T7s+FtOflE9caGuw9vn3dKvj/AMJP98Tj+NceGgMVJdBw+nagnVVtph/05+7P3XNRqpRsBC0009ugLNcWdxGijmzqnexqPMtCKA1ezmjTXl1HDagmVmG6Rw3cHJcnoF558q7NjGAMnJxz8fOoR2Xdm6aRb5kAa5lA71+YUcxGh9kdT1PwxORQClKUApSlAKUpQClKUApSlAKUpQCtZtNoovrSa3Y7omjZN4cd0kcDjrg4OK2dKA5dv9Pn02UW1+m4w4RyDjHKo4Aq3+sdcV8rmyDkMCySLxWRCVZSOWCK6Q2l2Zg1G3aC6QMjcj9pG6Oh+yw/75FUpqHZXqloxSBI7uMH0HDrG+Om8rkYPuz76rzqed0Da03iEHDytRxXc2ux3bBNbOkGrEPEx3VuwMMp6d6Oo/G5jrmrrV8jI4gjgR1rn217JdUvPQnSG2jPrM7iRseSoTx+Xvq99H04W1vFCCWEUaRhm5sEUDJ+VTR3Y+IzdQqlP8p8CgO0UmPXbk3BxvLGYS3Ad3uKMKT5g/EGtRNCsqlTxU88H+IrozXtlLXUABeQRy7vqlh6S554YYYfOobqvYPYSAm2M1s/Ro3Z1z5q5OR7iKinVueUy5pvEFTX5co5RUVnFLb/AOy3VzD5JKwHyBFTTZDtYu7WaOHUmE8EjBBPgLJGWOFL44Mvj18zjFfSTsPv14JewMPF42U/cD+2tts52H7kyS6jc9/3bBlhjXcjLA5BYniwz0wK7CM0+LOai3STh+XBqRa4rNYFZqYzCE9qe3EGm2hWeMTPOrIkB9VxjDlz0QZHmc4HiOWb2572Rn3UTeJO7GN1F8lHQV1dt92bwayqd8zxyR53JEwcBsbysp4MOA8D51A4P5NUQb6y9kK+CxKp+ZY/soCh1XPKr07HeySSF47+934nU70MPJsFSN6TPEZDH0eB8fCrA2V7LbDTSGgi3pRyllPeOPNcjdT80CpbigArNKUApSlAKUpQClKUApSlAKUpQClKUApSlAYNYPKsUoc6mTWRSlDpmsUpQCsUpXAZFZpSugxWaUoDFZpSgFKUoDBrNKUAFKUoBSlKAUpSgP/Z"/>
          <p:cNvSpPr>
            <a:spLocks noChangeAspect="1" noChangeArrowheads="1"/>
          </p:cNvSpPr>
          <p:nvPr/>
        </p:nvSpPr>
        <p:spPr bwMode="auto">
          <a:xfrm>
            <a:off x="63500" y="-690563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078" name="Picture 6" descr="http://basenorte.com/wp-content/uploads/2008/04/corr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82" y="741726"/>
            <a:ext cx="4305300" cy="53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362200"/>
            <a:ext cx="33130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correr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2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n Dibu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3398"/>
            <a:ext cx="6972300" cy="48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3676" y="2590800"/>
            <a:ext cx="38731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dibujar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2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52</Words>
  <Application>Microsoft Office PowerPoint</Application>
  <PresentationFormat>On-screen Show (4:3)</PresentationFormat>
  <Paragraphs>35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Ridge, Ashley</cp:lastModifiedBy>
  <cp:revision>11</cp:revision>
  <cp:lastPrinted>2011-10-11T14:13:14Z</cp:lastPrinted>
  <dcterms:created xsi:type="dcterms:W3CDTF">2011-10-04T15:34:53Z</dcterms:created>
  <dcterms:modified xsi:type="dcterms:W3CDTF">2015-11-03T15:51:16Z</dcterms:modified>
</cp:coreProperties>
</file>