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81" r:id="rId7"/>
    <p:sldId id="282" r:id="rId8"/>
    <p:sldId id="283" r:id="rId9"/>
    <p:sldId id="284" r:id="rId10"/>
    <p:sldId id="285" r:id="rId11"/>
    <p:sldId id="263" r:id="rId12"/>
    <p:sldId id="279" r:id="rId13"/>
    <p:sldId id="262" r:id="rId14"/>
    <p:sldId id="280" r:id="rId15"/>
    <p:sldId id="264" r:id="rId16"/>
    <p:sldId id="265" r:id="rId17"/>
    <p:sldId id="278" r:id="rId18"/>
    <p:sldId id="266" r:id="rId19"/>
    <p:sldId id="267" r:id="rId20"/>
    <p:sldId id="268" r:id="rId21"/>
    <p:sldId id="269" r:id="rId22"/>
    <p:sldId id="286" r:id="rId23"/>
    <p:sldId id="287" r:id="rId24"/>
    <p:sldId id="288" r:id="rId25"/>
    <p:sldId id="289" r:id="rId26"/>
    <p:sldId id="290" r:id="rId27"/>
    <p:sldId id="258" r:id="rId28"/>
    <p:sldId id="270" r:id="rId29"/>
    <p:sldId id="271" r:id="rId30"/>
    <p:sldId id="272" r:id="rId31"/>
    <p:sldId id="273" r:id="rId32"/>
    <p:sldId id="274" r:id="rId33"/>
    <p:sldId id="275" r:id="rId34"/>
    <p:sldId id="27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2A7A-5C21-F94B-B658-04A05F5B4D1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E0A-7E0B-BA4C-99D2-BC6422A0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2A7A-5C21-F94B-B658-04A05F5B4D1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E0A-7E0B-BA4C-99D2-BC6422A0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2A7A-5C21-F94B-B658-04A05F5B4D1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E0A-7E0B-BA4C-99D2-BC6422A0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5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2A7A-5C21-F94B-B658-04A05F5B4D1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E0A-7E0B-BA4C-99D2-BC6422A0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2A7A-5C21-F94B-B658-04A05F5B4D1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E0A-7E0B-BA4C-99D2-BC6422A0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2A7A-5C21-F94B-B658-04A05F5B4D1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E0A-7E0B-BA4C-99D2-BC6422A0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2A7A-5C21-F94B-B658-04A05F5B4D1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E0A-7E0B-BA4C-99D2-BC6422A0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3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2A7A-5C21-F94B-B658-04A05F5B4D1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E0A-7E0B-BA4C-99D2-BC6422A0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7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2A7A-5C21-F94B-B658-04A05F5B4D1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E0A-7E0B-BA4C-99D2-BC6422A0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6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2A7A-5C21-F94B-B658-04A05F5B4D1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E0A-7E0B-BA4C-99D2-BC6422A0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6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2A7A-5C21-F94B-B658-04A05F5B4D1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E0A-7E0B-BA4C-99D2-BC6422A0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3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52A7A-5C21-F94B-B658-04A05F5B4D1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E0A-7E0B-BA4C-99D2-BC6422A0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357" y="2309899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 </a:t>
            </a:r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Empezar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9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Nice to meet you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Mucho gusto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How are you?</a:t>
            </a:r>
            <a:br>
              <a:rPr lang="en-US" sz="7200" dirty="0" smtClean="0"/>
            </a:br>
            <a:r>
              <a:rPr lang="en-US" sz="7200" dirty="0" smtClean="0"/>
              <a:t>(informal)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¿</a:t>
            </a:r>
            <a:r>
              <a:rPr lang="en-US" sz="7200" dirty="0" err="1" smtClean="0">
                <a:solidFill>
                  <a:srgbClr val="FF0000"/>
                </a:solidFill>
              </a:rPr>
              <a:t>Cómo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estás</a:t>
            </a:r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How are you?</a:t>
            </a:r>
            <a:br>
              <a:rPr lang="en-US" sz="7200" dirty="0" smtClean="0"/>
            </a:br>
            <a:r>
              <a:rPr lang="en-US" sz="7200" dirty="0" smtClean="0"/>
              <a:t>(formal)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¿</a:t>
            </a:r>
            <a:r>
              <a:rPr lang="en-US" sz="7200" dirty="0" err="1" smtClean="0">
                <a:solidFill>
                  <a:srgbClr val="FF0000"/>
                </a:solidFill>
              </a:rPr>
              <a:t>Cómo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está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u</a:t>
            </a:r>
            <a:r>
              <a:rPr lang="en-US" sz="7200" dirty="0" err="1" smtClean="0">
                <a:solidFill>
                  <a:srgbClr val="FF0000"/>
                </a:solidFill>
              </a:rPr>
              <a:t>sted</a:t>
            </a:r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How are you?</a:t>
            </a:r>
            <a:br>
              <a:rPr lang="en-US" sz="7200" dirty="0" smtClean="0"/>
            </a:br>
            <a:r>
              <a:rPr lang="en-US" sz="7200" dirty="0" smtClean="0"/>
              <a:t>(very informal)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¿</a:t>
            </a:r>
            <a:r>
              <a:rPr lang="en-US" sz="7200" dirty="0" err="1" smtClean="0">
                <a:solidFill>
                  <a:srgbClr val="FF0000"/>
                </a:solidFill>
              </a:rPr>
              <a:t>Qué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tal</a:t>
            </a:r>
            <a:r>
              <a:rPr lang="en-US" sz="7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8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And you?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>(formal/informal)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¿y </a:t>
            </a:r>
            <a:r>
              <a:rPr lang="en-US" sz="7200" dirty="0" err="1" smtClean="0">
                <a:solidFill>
                  <a:srgbClr val="FF0000"/>
                </a:solidFill>
              </a:rPr>
              <a:t>Ud</a:t>
            </a:r>
            <a:r>
              <a:rPr lang="en-US" sz="7200" dirty="0" smtClean="0">
                <a:solidFill>
                  <a:srgbClr val="FF0000"/>
                </a:solidFill>
              </a:rPr>
              <a:t>.</a:t>
            </a:r>
            <a:r>
              <a:rPr lang="en-US" sz="7200" dirty="0" smtClean="0">
                <a:solidFill>
                  <a:srgbClr val="FF0000"/>
                </a:solidFill>
              </a:rPr>
              <a:t>?/ </a:t>
            </a:r>
            <a:r>
              <a:rPr lang="en-US" sz="7200" dirty="0" smtClean="0">
                <a:solidFill>
                  <a:srgbClr val="FF0000"/>
                </a:solidFill>
              </a:rPr>
              <a:t>¿y </a:t>
            </a:r>
            <a:r>
              <a:rPr lang="en-US" sz="7200" dirty="0" err="1" smtClean="0">
                <a:solidFill>
                  <a:srgbClr val="FF0000"/>
                </a:solidFill>
              </a:rPr>
              <a:t>tú</a:t>
            </a:r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9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¡Bien!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511" y="12700"/>
            <a:ext cx="6354336" cy="54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¡</a:t>
            </a:r>
            <a:r>
              <a:rPr lang="en-US" sz="7200" dirty="0" err="1" smtClean="0">
                <a:solidFill>
                  <a:srgbClr val="FF0000"/>
                </a:solidFill>
              </a:rPr>
              <a:t>Muy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bien</a:t>
            </a:r>
            <a:r>
              <a:rPr lang="en-US" sz="7200" dirty="0" smtClean="0">
                <a:solidFill>
                  <a:srgbClr val="FF0000"/>
                </a:solidFill>
              </a:rPr>
              <a:t>!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35" y="911026"/>
            <a:ext cx="6939189" cy="421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FF0000"/>
                </a:solidFill>
              </a:rPr>
              <a:t>r</a:t>
            </a:r>
            <a:r>
              <a:rPr lang="en-US" sz="7200" dirty="0" smtClean="0">
                <a:solidFill>
                  <a:srgbClr val="FF0000"/>
                </a:solidFill>
              </a:rPr>
              <a:t>egular/</a:t>
            </a:r>
            <a:r>
              <a:rPr lang="en-US" sz="7200" dirty="0" err="1" smtClean="0">
                <a:solidFill>
                  <a:srgbClr val="FF0000"/>
                </a:solidFill>
              </a:rPr>
              <a:t>así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así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265" y="694623"/>
            <a:ext cx="4759485" cy="46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3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¡Mal!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051" y="383015"/>
            <a:ext cx="5856675" cy="527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6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solidFill>
                  <a:srgbClr val="FF0000"/>
                </a:solidFill>
              </a:rPr>
              <a:t>Señora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Mrs.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7878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Hello!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¡</a:t>
            </a:r>
            <a:r>
              <a:rPr lang="en-US" sz="7200" dirty="0" err="1" smtClean="0">
                <a:solidFill>
                  <a:srgbClr val="FF0000"/>
                </a:solidFill>
              </a:rPr>
              <a:t>Hola</a:t>
            </a:r>
            <a:r>
              <a:rPr lang="en-US" sz="7200" dirty="0" smtClean="0">
                <a:solidFill>
                  <a:srgbClr val="FF0000"/>
                </a:solidFill>
              </a:rPr>
              <a:t>!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solidFill>
                  <a:srgbClr val="FF0000"/>
                </a:solidFill>
              </a:rPr>
              <a:t>Señor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Mr.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7878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solidFill>
                  <a:srgbClr val="FF0000"/>
                </a:solidFill>
              </a:rPr>
              <a:t>Señorita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Miss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7878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solidFill>
                  <a:srgbClr val="FF0000"/>
                </a:solidFill>
              </a:rPr>
              <a:t>Yo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086" y="439021"/>
            <a:ext cx="3610458" cy="459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solidFill>
                  <a:srgbClr val="FF0000"/>
                </a:solidFill>
              </a:rPr>
              <a:t>tú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75" y="1200281"/>
            <a:ext cx="6057635" cy="401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solidFill>
                  <a:srgbClr val="FF0000"/>
                </a:solidFill>
              </a:rPr>
              <a:t>Usted</a:t>
            </a:r>
            <a:r>
              <a:rPr lang="en-US" sz="7200" dirty="0" smtClean="0">
                <a:solidFill>
                  <a:srgbClr val="FF0000"/>
                </a:solidFill>
              </a:rPr>
              <a:t>(</a:t>
            </a:r>
            <a:r>
              <a:rPr lang="en-US" sz="7200" dirty="0" err="1" smtClean="0">
                <a:solidFill>
                  <a:srgbClr val="FF0000"/>
                </a:solidFill>
              </a:rPr>
              <a:t>Ud</a:t>
            </a:r>
            <a:r>
              <a:rPr lang="en-US" sz="7200" dirty="0" smtClean="0">
                <a:solidFill>
                  <a:srgbClr val="FF0000"/>
                </a:solidFill>
              </a:rPr>
              <a:t>.) 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275" y="326982"/>
            <a:ext cx="3614337" cy="49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solidFill>
                  <a:srgbClr val="FF0000"/>
                </a:solidFill>
              </a:rPr>
              <a:t>Él</a:t>
            </a:r>
            <a:r>
              <a:rPr lang="en-US" sz="7200" dirty="0" smtClean="0">
                <a:solidFill>
                  <a:srgbClr val="FF0000"/>
                </a:solidFill>
              </a:rPr>
              <a:t>  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57" y="251222"/>
            <a:ext cx="5485564" cy="51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Ella  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23" y="379679"/>
            <a:ext cx="4823224" cy="50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Goodbye!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¡</a:t>
            </a:r>
            <a:r>
              <a:rPr lang="en-US" sz="7200" dirty="0" err="1" smtClean="0">
                <a:solidFill>
                  <a:srgbClr val="FF0000"/>
                </a:solidFill>
              </a:rPr>
              <a:t>Adiós</a:t>
            </a:r>
            <a:r>
              <a:rPr lang="en-US" sz="7200" dirty="0" smtClean="0">
                <a:solidFill>
                  <a:srgbClr val="FF0000"/>
                </a:solidFill>
              </a:rPr>
              <a:t>!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Bye!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¡Chao!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See you later!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¡Hasta </a:t>
            </a:r>
            <a:r>
              <a:rPr lang="en-US" sz="7200" dirty="0" err="1" smtClean="0">
                <a:solidFill>
                  <a:srgbClr val="FF0000"/>
                </a:solidFill>
              </a:rPr>
              <a:t>luego</a:t>
            </a:r>
            <a:r>
              <a:rPr lang="en-US" sz="7200" dirty="0" smtClean="0">
                <a:solidFill>
                  <a:srgbClr val="FF0000"/>
                </a:solidFill>
              </a:rPr>
              <a:t>!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¡Buenos </a:t>
            </a:r>
            <a:r>
              <a:rPr lang="en-US" sz="7200" dirty="0" err="1" smtClean="0">
                <a:solidFill>
                  <a:srgbClr val="FF0000"/>
                </a:solidFill>
              </a:rPr>
              <a:t>días</a:t>
            </a:r>
            <a:r>
              <a:rPr lang="en-US" sz="7200" dirty="0" smtClean="0">
                <a:solidFill>
                  <a:srgbClr val="FF0000"/>
                </a:solidFill>
              </a:rPr>
              <a:t>!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364" y="459343"/>
            <a:ext cx="3581316" cy="479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See you soon!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¡Hasta pronto!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See you tomorrow!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¡Hasta </a:t>
            </a:r>
            <a:r>
              <a:rPr lang="en-US" sz="7200" dirty="0" err="1">
                <a:solidFill>
                  <a:srgbClr val="FF0000"/>
                </a:solidFill>
              </a:rPr>
              <a:t>m</a:t>
            </a:r>
            <a:r>
              <a:rPr lang="en-US" sz="7200" dirty="0" err="1" smtClean="0">
                <a:solidFill>
                  <a:srgbClr val="FF0000"/>
                </a:solidFill>
              </a:rPr>
              <a:t>añana</a:t>
            </a:r>
            <a:r>
              <a:rPr lang="en-US" sz="7200" dirty="0" smtClean="0">
                <a:solidFill>
                  <a:srgbClr val="FF0000"/>
                </a:solidFill>
              </a:rPr>
              <a:t>!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Please.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solidFill>
                  <a:srgbClr val="FF0000"/>
                </a:solidFill>
              </a:rPr>
              <a:t>Por</a:t>
            </a:r>
            <a:r>
              <a:rPr lang="en-US" sz="7200" dirty="0" smtClean="0">
                <a:solidFill>
                  <a:srgbClr val="FF0000"/>
                </a:solidFill>
              </a:rPr>
              <a:t> favor.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Thank you.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Gracias.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You’re welcome.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De nada.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¡</a:t>
            </a:r>
            <a:r>
              <a:rPr lang="en-US" sz="7200" dirty="0" err="1" smtClean="0">
                <a:solidFill>
                  <a:srgbClr val="FF0000"/>
                </a:solidFill>
              </a:rPr>
              <a:t>Buenas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tardes</a:t>
            </a:r>
            <a:r>
              <a:rPr lang="en-US" sz="7200" dirty="0" smtClean="0">
                <a:solidFill>
                  <a:srgbClr val="FF0000"/>
                </a:solidFill>
              </a:rPr>
              <a:t>!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09" y="398201"/>
            <a:ext cx="6714343" cy="47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¡</a:t>
            </a:r>
            <a:r>
              <a:rPr lang="en-US" sz="7200" dirty="0" err="1" smtClean="0">
                <a:solidFill>
                  <a:srgbClr val="FF0000"/>
                </a:solidFill>
              </a:rPr>
              <a:t>Buenas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noches</a:t>
            </a:r>
            <a:r>
              <a:rPr lang="en-US" sz="7200" dirty="0" smtClean="0">
                <a:solidFill>
                  <a:srgbClr val="FF0000"/>
                </a:solidFill>
              </a:rPr>
              <a:t>!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48" y="603166"/>
            <a:ext cx="4472897" cy="46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What’s your name?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¿</a:t>
            </a:r>
            <a:r>
              <a:rPr lang="en-US" sz="7200" dirty="0" err="1" smtClean="0">
                <a:solidFill>
                  <a:srgbClr val="FF0000"/>
                </a:solidFill>
              </a:rPr>
              <a:t>Cómo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te</a:t>
            </a:r>
            <a:r>
              <a:rPr lang="en-US" sz="7200" dirty="0" smtClean="0">
                <a:solidFill>
                  <a:srgbClr val="FF0000"/>
                </a:solidFill>
              </a:rPr>
              <a:t> llamas?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662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My name is…..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Me </a:t>
            </a:r>
            <a:r>
              <a:rPr lang="en-US" sz="7200" dirty="0" err="1" smtClean="0">
                <a:solidFill>
                  <a:srgbClr val="FF0000"/>
                </a:solidFill>
              </a:rPr>
              <a:t>llamo</a:t>
            </a:r>
            <a:r>
              <a:rPr lang="en-US" sz="7200" dirty="0" smtClean="0">
                <a:solidFill>
                  <a:srgbClr val="FF0000"/>
                </a:solidFill>
              </a:rPr>
              <a:t>…….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What’s his/her name?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¿</a:t>
            </a:r>
            <a:r>
              <a:rPr lang="en-US" sz="7200" dirty="0" err="1" smtClean="0">
                <a:solidFill>
                  <a:srgbClr val="FF0000"/>
                </a:solidFill>
              </a:rPr>
              <a:t>Cómo</a:t>
            </a:r>
            <a:r>
              <a:rPr lang="en-US" sz="7200" dirty="0" smtClean="0">
                <a:solidFill>
                  <a:srgbClr val="FF0000"/>
                </a:solidFill>
              </a:rPr>
              <a:t> se llama?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44" y="2759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His/her name is….</a:t>
            </a:r>
            <a:endParaRPr lang="en-US" sz="72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2644" y="5259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0000"/>
                </a:solidFill>
              </a:rPr>
              <a:t>Se llama…….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169</Words>
  <Application>Microsoft Office PowerPoint</Application>
  <PresentationFormat>On-screen Show (4:3)</PresentationFormat>
  <Paragraphs>55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Para Empezar</vt:lpstr>
      <vt:lpstr>Hello!</vt:lpstr>
      <vt:lpstr>PowerPoint Presentation</vt:lpstr>
      <vt:lpstr>PowerPoint Presentation</vt:lpstr>
      <vt:lpstr>PowerPoint Presentation</vt:lpstr>
      <vt:lpstr>What’s your name?</vt:lpstr>
      <vt:lpstr>My name is…..</vt:lpstr>
      <vt:lpstr>What’s his/her name?</vt:lpstr>
      <vt:lpstr>His/her name is….</vt:lpstr>
      <vt:lpstr>Nice to meet you</vt:lpstr>
      <vt:lpstr>How are you? (informal)</vt:lpstr>
      <vt:lpstr>How are you? (formal)</vt:lpstr>
      <vt:lpstr>How are you? (very informal)</vt:lpstr>
      <vt:lpstr>And you? (formal/informal)</vt:lpstr>
      <vt:lpstr>PowerPoint Presentation</vt:lpstr>
      <vt:lpstr>PowerPoint Presentation</vt:lpstr>
      <vt:lpstr>PowerPoint Presentation</vt:lpstr>
      <vt:lpstr>PowerPoint Presentation</vt:lpstr>
      <vt:lpstr>Mrs.</vt:lpstr>
      <vt:lpstr>Mr.</vt:lpstr>
      <vt:lpstr>Miss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Goodbye!</vt:lpstr>
      <vt:lpstr>Bye!</vt:lpstr>
      <vt:lpstr>See you later!</vt:lpstr>
      <vt:lpstr>See you soon!</vt:lpstr>
      <vt:lpstr>See you tomorrow!</vt:lpstr>
      <vt:lpstr>Please.</vt:lpstr>
      <vt:lpstr>Thank you.</vt:lpstr>
      <vt:lpstr>You’re welcome.</vt:lpstr>
    </vt:vector>
  </TitlesOfParts>
  <Company>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Saludos</dc:title>
  <dc:creator>A R</dc:creator>
  <cp:lastModifiedBy>Ridge, Ashley</cp:lastModifiedBy>
  <cp:revision>10</cp:revision>
  <dcterms:created xsi:type="dcterms:W3CDTF">2013-09-02T22:37:33Z</dcterms:created>
  <dcterms:modified xsi:type="dcterms:W3CDTF">2015-09-02T14:24:39Z</dcterms:modified>
</cp:coreProperties>
</file>