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258" r:id="rId4"/>
    <p:sldId id="264" r:id="rId5"/>
    <p:sldId id="263" r:id="rId6"/>
    <p:sldId id="262" r:id="rId7"/>
    <p:sldId id="261" r:id="rId8"/>
    <p:sldId id="265" r:id="rId9"/>
    <p:sldId id="266" r:id="rId10"/>
    <p:sldId id="267" r:id="rId11"/>
    <p:sldId id="268" r:id="rId12"/>
    <p:sldId id="303" r:id="rId13"/>
    <p:sldId id="308" r:id="rId14"/>
    <p:sldId id="307" r:id="rId15"/>
    <p:sldId id="309" r:id="rId16"/>
    <p:sldId id="312" r:id="rId17"/>
    <p:sldId id="310" r:id="rId18"/>
    <p:sldId id="311" r:id="rId19"/>
    <p:sldId id="313" r:id="rId20"/>
    <p:sldId id="269" r:id="rId21"/>
    <p:sldId id="270" r:id="rId22"/>
    <p:sldId id="272" r:id="rId23"/>
    <p:sldId id="273" r:id="rId24"/>
    <p:sldId id="274" r:id="rId25"/>
    <p:sldId id="275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73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8/25/2016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1744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8/25/2016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7358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8/25/2016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167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8/25/2016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9289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8/25/2016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650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8/25/2016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302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8/25/2016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0393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8/25/2016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4704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8/25/2016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31923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8/25/2016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360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8/25/2016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9338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F4633-904F-6C46-A219-DE5DB411EC81}" type="datetimeFigureOut">
              <a:rPr lang="en-US" smtClean="0"/>
              <a:t>8/25/2016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429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_tradnl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Vocabulario</a:t>
            </a:r>
            <a:br>
              <a:rPr lang="es-ES_tradnl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s-ES_tradnl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Para Empezar A</a:t>
            </a:r>
            <a:endParaRPr lang="es-ES_tradnl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499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529" y="1087739"/>
            <a:ext cx="4783599" cy="38906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74392" y="4567355"/>
            <a:ext cx="3124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bueno(a)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49872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70" y="584284"/>
            <a:ext cx="6793676" cy="44809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82427" y="5342605"/>
            <a:ext cx="31240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malo(a)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41999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27" y="263236"/>
            <a:ext cx="4641273" cy="464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72145" y="5093827"/>
            <a:ext cx="3799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artístico(a)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5979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468024"/>
            <a:ext cx="490537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98537" y="4401101"/>
            <a:ext cx="36329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*deportista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21408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27" y="263514"/>
            <a:ext cx="4606637" cy="442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2495" y="5079974"/>
            <a:ext cx="41530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atrevido(a)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244384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18" y="686173"/>
            <a:ext cx="6352309" cy="412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58291" y="4567355"/>
            <a:ext cx="50014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desordenado(a)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66901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64" y="304799"/>
            <a:ext cx="4620491" cy="462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81596" y="4567355"/>
            <a:ext cx="38552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ordenado(a)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0055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43" y="509589"/>
            <a:ext cx="2583382" cy="463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07592" y="4567355"/>
            <a:ext cx="37853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estudioso(a)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48288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33" y="685801"/>
            <a:ext cx="6514139" cy="424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49452" y="5153711"/>
            <a:ext cx="4214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* impaciente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4707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63" y="437719"/>
            <a:ext cx="6696941" cy="445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13470" y="5310855"/>
            <a:ext cx="3339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*paciente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48731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761" y="2289334"/>
            <a:ext cx="8399487" cy="1594067"/>
          </a:xfrm>
        </p:spPr>
        <p:txBody>
          <a:bodyPr/>
          <a:lstStyle/>
          <a:p>
            <a:r>
              <a:rPr lang="es-ES_tradnl" dirty="0" smtClean="0"/>
              <a:t>¿Cómo eres tú?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0730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88" y="1027625"/>
            <a:ext cx="7620000" cy="381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42385" y="5204059"/>
            <a:ext cx="3573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gracioso(a)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42157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08637"/>
            <a:ext cx="3810000" cy="381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75533" y="5006822"/>
            <a:ext cx="27579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serio(a)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410880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975" y="525573"/>
            <a:ext cx="5611214" cy="4208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48854" y="5182012"/>
            <a:ext cx="4029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perezoso(a)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79106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712" y="407225"/>
            <a:ext cx="3708400" cy="508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48854" y="5643677"/>
            <a:ext cx="4029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s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impático(a)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68348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255" y="138830"/>
            <a:ext cx="3391975" cy="511576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69333" y="2087692"/>
            <a:ext cx="2364922" cy="13577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/>
          <p:cNvSpPr/>
          <p:nvPr/>
        </p:nvSpPr>
        <p:spPr>
          <a:xfrm>
            <a:off x="2948854" y="5643677"/>
            <a:ext cx="4029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antipático(a)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53556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538" y="381870"/>
            <a:ext cx="4888728" cy="50435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70016" y="5643677"/>
            <a:ext cx="4029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*inteligente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42080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454" y="496649"/>
            <a:ext cx="4256545" cy="420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4418" y="5020222"/>
            <a:ext cx="4029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t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alentoso(a)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8099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76013"/>
            <a:ext cx="4558145" cy="466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38400" y="5186889"/>
            <a:ext cx="44866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*trabajador(a)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76268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90" y="720437"/>
            <a:ext cx="6511637" cy="390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61345" y="5182012"/>
            <a:ext cx="4029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*sociable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286700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0" t="2661"/>
          <a:stretch/>
        </p:blipFill>
        <p:spPr bwMode="auto">
          <a:xfrm>
            <a:off x="-27878" y="0"/>
            <a:ext cx="9400478" cy="734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79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28" y="1781109"/>
            <a:ext cx="3965028" cy="27104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305" y="1781109"/>
            <a:ext cx="3765900" cy="28207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16034" y="4806454"/>
            <a:ext cx="2379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guapo</a:t>
            </a:r>
            <a:endParaRPr lang="es-ES_tradnl" sz="5400" dirty="0"/>
          </a:p>
        </p:txBody>
      </p:sp>
      <p:sp>
        <p:nvSpPr>
          <p:cNvPr id="6" name="Rectangle 5"/>
          <p:cNvSpPr/>
          <p:nvPr/>
        </p:nvSpPr>
        <p:spPr>
          <a:xfrm>
            <a:off x="5809407" y="4806454"/>
            <a:ext cx="19399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guapa</a:t>
            </a:r>
            <a:endParaRPr lang="es-ES_tradnl" sz="5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6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t="2070" r="1715" b="9534"/>
          <a:stretch/>
        </p:blipFill>
        <p:spPr bwMode="auto">
          <a:xfrm>
            <a:off x="22302" y="0"/>
            <a:ext cx="91216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06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8" t="2335" r="1694" b="8505"/>
          <a:stretch/>
        </p:blipFill>
        <p:spPr bwMode="auto">
          <a:xfrm>
            <a:off x="-1" y="-312233"/>
            <a:ext cx="9567747" cy="717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31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3" t="2389" r="686" b="8771"/>
          <a:stretch/>
        </p:blipFill>
        <p:spPr bwMode="auto">
          <a:xfrm>
            <a:off x="-192083" y="0"/>
            <a:ext cx="9336083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12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2365" r="2656" b="10125"/>
          <a:stretch/>
        </p:blipFill>
        <p:spPr bwMode="auto">
          <a:xfrm>
            <a:off x="0" y="0"/>
            <a:ext cx="91517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98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r="3469" b="74"/>
          <a:stretch/>
        </p:blipFill>
        <p:spPr bwMode="auto">
          <a:xfrm>
            <a:off x="35312" y="44605"/>
            <a:ext cx="9183029" cy="753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74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t="2365" r="3004" b="6726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52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t="2415" r="1572" b="6701"/>
          <a:stretch/>
        </p:blipFill>
        <p:spPr bwMode="auto">
          <a:xfrm>
            <a:off x="0" y="1859"/>
            <a:ext cx="9144000" cy="685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6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t="2662" r="1808" b="10125"/>
          <a:stretch/>
        </p:blipFill>
        <p:spPr bwMode="auto">
          <a:xfrm>
            <a:off x="24161" y="0"/>
            <a:ext cx="93202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24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40" y="704907"/>
            <a:ext cx="8034529" cy="45194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26328" y="5390424"/>
            <a:ext cx="3219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bonito(a)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281403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041" y="187926"/>
            <a:ext cx="3289786" cy="49436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98898" y="5206337"/>
            <a:ext cx="2659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  feo(a)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7508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10" y="967921"/>
            <a:ext cx="2921857" cy="43907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1880" y="5551016"/>
            <a:ext cx="2659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morena</a:t>
            </a:r>
            <a:endParaRPr lang="es-ES_tradnl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877" y="957714"/>
            <a:ext cx="3221903" cy="44133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60519" y="5551016"/>
            <a:ext cx="24589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moreno</a:t>
            </a:r>
            <a:endParaRPr lang="es-ES_tradnl" sz="5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3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11" y="744563"/>
            <a:ext cx="3191110" cy="3985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646" y="695203"/>
            <a:ext cx="3036443" cy="41062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76616" y="4806454"/>
            <a:ext cx="2379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rubia</a:t>
            </a:r>
            <a:endParaRPr lang="es-ES_tradnl" sz="5400" dirty="0"/>
          </a:p>
        </p:txBody>
      </p:sp>
      <p:sp>
        <p:nvSpPr>
          <p:cNvPr id="7" name="Rectangle 6"/>
          <p:cNvSpPr/>
          <p:nvPr/>
        </p:nvSpPr>
        <p:spPr>
          <a:xfrm>
            <a:off x="5385348" y="4895953"/>
            <a:ext cx="17164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rubio</a:t>
            </a:r>
            <a:endParaRPr lang="es-ES_tradnl" sz="5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6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44" y="394180"/>
            <a:ext cx="4152975" cy="44235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0854" y="5089351"/>
            <a:ext cx="2659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pelirroja</a:t>
            </a:r>
            <a:endParaRPr lang="es-ES_tradnl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050" y="394180"/>
            <a:ext cx="3651002" cy="45637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89724" y="5089351"/>
            <a:ext cx="26587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pelirrojo</a:t>
            </a:r>
            <a:endParaRPr lang="es-ES_tradnl" sz="5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56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263" y="379580"/>
            <a:ext cx="3310735" cy="5793786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79555" y="2452675"/>
            <a:ext cx="2043760" cy="9343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angle 4"/>
          <p:cNvSpPr/>
          <p:nvPr/>
        </p:nvSpPr>
        <p:spPr>
          <a:xfrm>
            <a:off x="202176" y="4023605"/>
            <a:ext cx="2659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 alta</a:t>
            </a:r>
            <a:endParaRPr lang="es-ES_tradnl" sz="5400" dirty="0"/>
          </a:p>
        </p:txBody>
      </p:sp>
      <p:sp>
        <p:nvSpPr>
          <p:cNvPr id="6" name="Left Arrow 5"/>
          <p:cNvSpPr/>
          <p:nvPr/>
        </p:nvSpPr>
        <p:spPr>
          <a:xfrm>
            <a:off x="6510832" y="2277484"/>
            <a:ext cx="2102155" cy="94895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angle 6"/>
          <p:cNvSpPr/>
          <p:nvPr/>
        </p:nvSpPr>
        <p:spPr>
          <a:xfrm>
            <a:off x="6310673" y="4023605"/>
            <a:ext cx="2659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 bajo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424167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73</Words>
  <Application>Microsoft Office PowerPoint</Application>
  <PresentationFormat>On-screen Show (4:3)</PresentationFormat>
  <Paragraphs>33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Vocabulario Para Empezar A</vt:lpstr>
      <vt:lpstr>¿Cómo eres tú?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Vocabulario Capítulo 1</dc:title>
  <dc:creator>A R</dc:creator>
  <cp:lastModifiedBy>Ridge, Ashley</cp:lastModifiedBy>
  <cp:revision>18</cp:revision>
  <dcterms:created xsi:type="dcterms:W3CDTF">2013-07-29T01:43:55Z</dcterms:created>
  <dcterms:modified xsi:type="dcterms:W3CDTF">2016-08-25T17:41:35Z</dcterms:modified>
</cp:coreProperties>
</file>