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86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18,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Los números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ES_tradnl" dirty="0" smtClean="0"/>
          </a:p>
          <a:p>
            <a:pPr algn="ctr"/>
            <a:r>
              <a:rPr lang="es-ES_tradnl" sz="3300" smtClean="0"/>
              <a:t>1- </a:t>
            </a:r>
            <a:r>
              <a:rPr lang="es-ES_tradnl" sz="3300" smtClean="0"/>
              <a:t>1000</a:t>
            </a:r>
            <a:endParaRPr lang="es-ES_tradnl" sz="3300" dirty="0" smtClean="0"/>
          </a:p>
          <a:p>
            <a:pPr algn="ctr"/>
            <a:r>
              <a:rPr lang="es-ES_tradnl" sz="3300" dirty="0" smtClean="0"/>
              <a:t>“en español”</a:t>
            </a:r>
            <a:endParaRPr lang="es-ES_tradnl" sz="3300" dirty="0"/>
          </a:p>
        </p:txBody>
      </p:sp>
    </p:spTree>
    <p:extLst>
      <p:ext uri="{BB962C8B-B14F-4D97-AF65-F5344CB8AC3E}">
        <p14:creationId xmlns:p14="http://schemas.microsoft.com/office/powerpoint/2010/main" val="39719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nueve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diez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11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once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12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doce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13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trece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14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581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catorce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15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quince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16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408" y="3907891"/>
            <a:ext cx="6223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dieciséis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470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17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813" y="3907891"/>
            <a:ext cx="7089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diecisiete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602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18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948" y="3907891"/>
            <a:ext cx="7172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dieciocho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193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uno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7601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19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79" y="3907891"/>
            <a:ext cx="8010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diecinueve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03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20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581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veinte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400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30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5121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treinta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982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40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813" y="3907891"/>
            <a:ext cx="7089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cuarenta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4168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50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948" y="3907891"/>
            <a:ext cx="7172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cincuenta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560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60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79" y="3907891"/>
            <a:ext cx="8010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sesenta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750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70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48" y="3907891"/>
            <a:ext cx="581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setenta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979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80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094" y="3907891"/>
            <a:ext cx="567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ochenta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361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90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48" y="3907891"/>
            <a:ext cx="581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noventa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591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45493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100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094" y="3907891"/>
            <a:ext cx="567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cien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564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dos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100 +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48" y="3907891"/>
            <a:ext cx="581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ciento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591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200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48" y="3907891"/>
            <a:ext cx="7110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>
                <a:latin typeface="Chalkduster"/>
                <a:cs typeface="Chalkduster"/>
              </a:rPr>
              <a:t>d</a:t>
            </a:r>
            <a:r>
              <a:rPr lang="es-ES_tradnl" sz="9600" dirty="0" smtClean="0">
                <a:latin typeface="Chalkduster"/>
                <a:cs typeface="Chalkduster"/>
              </a:rPr>
              <a:t>os 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956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300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479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>
                <a:latin typeface="Chalkduster"/>
                <a:cs typeface="Chalkduster"/>
              </a:rPr>
              <a:t>t</a:t>
            </a:r>
            <a:r>
              <a:rPr lang="es-ES_tradnl" sz="9600" dirty="0" smtClean="0">
                <a:latin typeface="Chalkduster"/>
                <a:cs typeface="Chalkduster"/>
              </a:rPr>
              <a:t>res 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956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400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52" y="3907891"/>
            <a:ext cx="8251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cuatro 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5</a:t>
            </a:r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024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quinientos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600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479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seis 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700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570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setecientos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8</a:t>
            </a:r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70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ocho 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900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588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novecientos 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79" y="865318"/>
            <a:ext cx="6907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1,000 </a:t>
            </a:r>
            <a:endParaRPr lang="es-ES_tradnl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479" y="3907891"/>
            <a:ext cx="707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mil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014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tres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848" y="0"/>
            <a:ext cx="6660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¿Cuántos años tienes?</a:t>
            </a:r>
            <a:endParaRPr lang="es-ES_tradnl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26" y="1827337"/>
            <a:ext cx="4460657" cy="3831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80" y="5778096"/>
            <a:ext cx="855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How</a:t>
            </a:r>
            <a:r>
              <a:rPr lang="es-ES_tradnl" sz="5400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s-ES_tradnl" sz="54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old</a:t>
            </a:r>
            <a:r>
              <a:rPr lang="es-ES_tradnl" sz="5400" dirty="0" smtClean="0">
                <a:solidFill>
                  <a:srgbClr val="FF0000"/>
                </a:solidFill>
                <a:latin typeface="Chalkduster"/>
                <a:cs typeface="Chalkduster"/>
              </a:rPr>
              <a:t> are </a:t>
            </a:r>
            <a:r>
              <a:rPr lang="es-ES_tradnl" sz="54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you</a:t>
            </a:r>
            <a:r>
              <a:rPr lang="es-ES_tradnl" sz="5400" dirty="0" smtClean="0">
                <a:solidFill>
                  <a:srgbClr val="FF0000"/>
                </a:solidFill>
                <a:latin typeface="Chalkduster"/>
                <a:cs typeface="Chalkduster"/>
              </a:rPr>
              <a:t>?</a:t>
            </a:r>
            <a:endParaRPr lang="es-ES_tradnl" sz="54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564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59" y="4520896"/>
            <a:ext cx="855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>
                <a:latin typeface="Chalkduster"/>
                <a:cs typeface="Chalkduster"/>
              </a:rPr>
              <a:t>Tengo trece años.</a:t>
            </a:r>
            <a:endParaRPr lang="es-ES_tradnl" sz="5400" dirty="0"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6" y="369094"/>
            <a:ext cx="5605463" cy="40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59" y="4520896"/>
            <a:ext cx="855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>
                <a:latin typeface="Chalkduster"/>
                <a:cs typeface="Chalkduster"/>
              </a:rPr>
              <a:t>Tengo catorce años.</a:t>
            </a:r>
            <a:endParaRPr lang="es-ES_tradnl" sz="5400" dirty="0">
              <a:latin typeface="Chalkduster"/>
              <a:cs typeface="Chalkdus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29" y="225815"/>
            <a:ext cx="5026409" cy="42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59" y="4520896"/>
            <a:ext cx="855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>
                <a:latin typeface="Chalkduster"/>
                <a:cs typeface="Chalkduster"/>
              </a:rPr>
              <a:t>Tengo quince años.</a:t>
            </a:r>
            <a:endParaRPr lang="es-ES_tradnl" sz="5400" dirty="0"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77" y="613199"/>
            <a:ext cx="539136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cuatro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cinco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seis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siete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85" y="865318"/>
            <a:ext cx="3753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92" y="3907891"/>
            <a:ext cx="475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smtClean="0">
                <a:latin typeface="Chalkduster"/>
                <a:cs typeface="Chalkduster"/>
              </a:rPr>
              <a:t>ocho</a:t>
            </a:r>
            <a:endParaRPr lang="es-ES_tradnl" sz="96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6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42</TotalTime>
  <Words>112</Words>
  <Application>Microsoft Office PowerPoint</Application>
  <PresentationFormat>On-screen Show (4:3)</PresentationFormat>
  <Paragraphs>85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 Pop</vt:lpstr>
      <vt:lpstr>Los números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números</dc:title>
  <dc:creator>A R</dc:creator>
  <cp:lastModifiedBy>Ridge, Ashley</cp:lastModifiedBy>
  <cp:revision>6</cp:revision>
  <dcterms:created xsi:type="dcterms:W3CDTF">2013-09-19T01:12:06Z</dcterms:created>
  <dcterms:modified xsi:type="dcterms:W3CDTF">2015-09-18T19:23:14Z</dcterms:modified>
</cp:coreProperties>
</file>