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7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71" r:id="rId16"/>
    <p:sldId id="272" r:id="rId17"/>
    <p:sldId id="273" r:id="rId18"/>
    <p:sldId id="274" r:id="rId19"/>
    <p:sldId id="267" r:id="rId20"/>
    <p:sldId id="268" r:id="rId21"/>
    <p:sldId id="269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2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,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, 3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2F0292D-1797-49A5-8D2D-8D50C72EF3CC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2F0292D-1797-49A5-8D2D-8D50C72EF3CC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8"/>
          <p:cNvGrpSpPr/>
          <p:nvPr/>
        </p:nvGrpSpPr>
        <p:grpSpPr>
          <a:xfrm>
            <a:off x="842682" y="2971800"/>
            <a:ext cx="914400" cy="914400"/>
            <a:chOff x="842682" y="2971800"/>
            <a:chExt cx="914400" cy="91440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 userDrawn="1"/>
          </p:nvGrpSpPr>
          <p:grpSpPr>
            <a:xfrm>
              <a:off x="948372" y="3034352"/>
              <a:ext cx="700732" cy="800822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0731" y="1897529"/>
            <a:ext cx="3273552" cy="2196353"/>
          </a:xfrm>
        </p:spPr>
        <p:txBody>
          <a:bodyPr/>
          <a:lstStyle/>
          <a:p>
            <a:r>
              <a:rPr lang="es-ES_tradnl" sz="4000" dirty="0" smtClean="0"/>
              <a:t>Vocabulario</a:t>
            </a:r>
            <a:br>
              <a:rPr lang="es-ES_tradnl" sz="4000" dirty="0" smtClean="0"/>
            </a:br>
            <a:r>
              <a:rPr lang="es-ES_tradnl" sz="4000" dirty="0" smtClean="0"/>
              <a:t>Preliminar F</a:t>
            </a:r>
            <a:br>
              <a:rPr lang="es-ES_tradnl" sz="4000" dirty="0" smtClean="0"/>
            </a:br>
            <a:r>
              <a:rPr lang="es-ES_tradnl" sz="4000" dirty="0" smtClean="0"/>
              <a:t>La hora</a:t>
            </a:r>
            <a:endParaRPr lang="es-ES_tradnl" sz="4000" dirty="0"/>
          </a:p>
        </p:txBody>
      </p:sp>
    </p:spTree>
    <p:extLst>
      <p:ext uri="{BB962C8B-B14F-4D97-AF65-F5344CB8AC3E}">
        <p14:creationId xmlns="" xmlns:p14="http://schemas.microsoft.com/office/powerpoint/2010/main" val="24212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706" y="5661211"/>
            <a:ext cx="4948238" cy="886968"/>
          </a:xfrm>
        </p:spPr>
        <p:txBody>
          <a:bodyPr/>
          <a:lstStyle/>
          <a:p>
            <a:pPr algn="ctr"/>
            <a:r>
              <a:rPr lang="es-ES_tradnl" sz="5400" dirty="0" smtClean="0"/>
              <a:t>Son las seis</a:t>
            </a:r>
            <a:br>
              <a:rPr lang="es-ES_tradnl" sz="5400" dirty="0" smtClean="0"/>
            </a:br>
            <a:r>
              <a:rPr lang="es-ES_tradnl" sz="5400" dirty="0" smtClean="0"/>
              <a:t> </a:t>
            </a:r>
            <a:r>
              <a:rPr lang="es-ES_tradnl" sz="5400" dirty="0" smtClean="0">
                <a:solidFill>
                  <a:srgbClr val="FF0000"/>
                </a:solidFill>
              </a:rPr>
              <a:t>y cuarto.</a:t>
            </a:r>
            <a:endParaRPr lang="es-ES_trad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411" y="373530"/>
            <a:ext cx="4581194" cy="44666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97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706" y="5661211"/>
            <a:ext cx="4948238" cy="886968"/>
          </a:xfrm>
        </p:spPr>
        <p:txBody>
          <a:bodyPr/>
          <a:lstStyle/>
          <a:p>
            <a:pPr algn="ctr"/>
            <a:r>
              <a:rPr lang="es-ES_tradnl" sz="5400" dirty="0" smtClean="0"/>
              <a:t>Son las siete</a:t>
            </a:r>
            <a:br>
              <a:rPr lang="es-ES_tradnl" sz="5400" dirty="0" smtClean="0"/>
            </a:br>
            <a:r>
              <a:rPr lang="es-ES_tradnl" sz="5400" dirty="0" smtClean="0"/>
              <a:t> </a:t>
            </a:r>
            <a:r>
              <a:rPr lang="es-ES_tradnl" sz="5400" dirty="0" smtClean="0">
                <a:solidFill>
                  <a:srgbClr val="FF0000"/>
                </a:solidFill>
              </a:rPr>
              <a:t>y media.</a:t>
            </a:r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752" y="306095"/>
            <a:ext cx="6205071" cy="41291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127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535424"/>
            <a:ext cx="8257031" cy="1908167"/>
          </a:xfrm>
        </p:spPr>
        <p:txBody>
          <a:bodyPr/>
          <a:lstStyle/>
          <a:p>
            <a:pPr algn="ctr"/>
            <a:r>
              <a:rPr lang="es-ES_tradnl" sz="4000" dirty="0" smtClean="0"/>
              <a:t>Son las </a:t>
            </a:r>
            <a:r>
              <a:rPr lang="es-ES_tradnl" sz="4000" dirty="0" smtClean="0"/>
              <a:t>siete cuarenta y cinco. </a:t>
            </a:r>
            <a:br>
              <a:rPr lang="es-ES_tradnl" sz="4000" dirty="0" smtClean="0"/>
            </a:br>
            <a:r>
              <a:rPr lang="es-ES_tradnl" sz="4000" dirty="0" err="1" smtClean="0">
                <a:solidFill>
                  <a:schemeClr val="tx1"/>
                </a:solidFill>
              </a:rPr>
              <a:t>o</a:t>
            </a:r>
            <a:r>
              <a:rPr lang="es-ES_tradnl" sz="4000" dirty="0" err="1" smtClean="0">
                <a:solidFill>
                  <a:schemeClr val="tx1"/>
                </a:solidFill>
              </a:rPr>
              <a:t>r</a:t>
            </a:r>
            <a:r>
              <a:rPr lang="es-ES_tradnl" sz="4000" dirty="0" smtClean="0"/>
              <a:t/>
            </a:r>
            <a:br>
              <a:rPr lang="es-ES_tradnl" sz="4000" dirty="0" smtClean="0"/>
            </a:br>
            <a:r>
              <a:rPr lang="es-ES_tradnl" sz="4000" dirty="0" smtClean="0"/>
              <a:t>Son las ocho</a:t>
            </a:r>
            <a:r>
              <a:rPr lang="es-ES_tradnl" sz="4000" dirty="0" smtClean="0"/>
              <a:t/>
            </a:r>
            <a:br>
              <a:rPr lang="es-ES_tradnl" sz="4000" dirty="0" smtClean="0"/>
            </a:br>
            <a:r>
              <a:rPr lang="es-ES_tradnl" sz="4000" dirty="0" smtClean="0"/>
              <a:t> </a:t>
            </a:r>
            <a:r>
              <a:rPr lang="es-ES_tradnl" sz="4000" dirty="0" smtClean="0">
                <a:solidFill>
                  <a:srgbClr val="FF0000"/>
                </a:solidFill>
              </a:rPr>
              <a:t>menos cuarto.</a:t>
            </a:r>
            <a:endParaRPr lang="es-ES_tradnl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658" y="768096"/>
            <a:ext cx="6538509" cy="28022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12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4389120"/>
            <a:ext cx="7443216" cy="2159059"/>
          </a:xfrm>
        </p:spPr>
        <p:txBody>
          <a:bodyPr/>
          <a:lstStyle/>
          <a:p>
            <a:r>
              <a:rPr lang="es-ES_tradnl" sz="4000" dirty="0" smtClean="0"/>
              <a:t>	Son las siete cincuenta. </a:t>
            </a:r>
            <a:br>
              <a:rPr lang="es-ES_tradnl" sz="4000" dirty="0" smtClean="0"/>
            </a:br>
            <a:r>
              <a:rPr lang="es-ES_tradnl" sz="4000" dirty="0" smtClean="0"/>
              <a:t>			     </a:t>
            </a:r>
            <a:r>
              <a:rPr lang="es-ES_tradnl" sz="4000" dirty="0" err="1" smtClean="0">
                <a:solidFill>
                  <a:schemeClr val="tx1"/>
                </a:solidFill>
              </a:rPr>
              <a:t>or</a:t>
            </a:r>
            <a:r>
              <a:rPr lang="es-ES_tradnl" sz="4000" dirty="0" smtClean="0"/>
              <a:t/>
            </a:r>
            <a:br>
              <a:rPr lang="es-ES_tradnl" sz="4000" dirty="0" smtClean="0"/>
            </a:br>
            <a:r>
              <a:rPr lang="es-ES_tradnl" sz="4000" dirty="0" smtClean="0"/>
              <a:t> </a:t>
            </a:r>
            <a:r>
              <a:rPr lang="es-ES_tradnl" sz="4000" dirty="0" smtClean="0"/>
              <a:t>		   Son las </a:t>
            </a:r>
            <a:r>
              <a:rPr lang="es-ES_tradnl" sz="4000" dirty="0" smtClean="0"/>
              <a:t>ocho </a:t>
            </a:r>
            <a:br>
              <a:rPr lang="es-ES_tradnl" sz="4000" dirty="0" smtClean="0"/>
            </a:br>
            <a:r>
              <a:rPr lang="es-ES_tradnl" sz="4000" dirty="0" smtClean="0"/>
              <a:t>		    </a:t>
            </a:r>
            <a:r>
              <a:rPr lang="es-ES_tradnl" sz="4000" dirty="0" smtClean="0">
                <a:solidFill>
                  <a:srgbClr val="FF0000"/>
                </a:solidFill>
              </a:rPr>
              <a:t>menos </a:t>
            </a:r>
            <a:r>
              <a:rPr lang="es-ES_tradnl" sz="4000" dirty="0" smtClean="0">
                <a:solidFill>
                  <a:srgbClr val="FF0000"/>
                </a:solidFill>
              </a:rPr>
              <a:t>diez.</a:t>
            </a:r>
            <a:endParaRPr lang="es-ES_tradnl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706" y="585216"/>
            <a:ext cx="5232370" cy="34066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463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696" y="1801368"/>
            <a:ext cx="7515291" cy="886968"/>
          </a:xfrm>
        </p:spPr>
        <p:txBody>
          <a:bodyPr/>
          <a:lstStyle/>
          <a:p>
            <a:pPr algn="ctr"/>
            <a:r>
              <a:rPr lang="es-ES_tradnl" sz="6600" dirty="0" smtClean="0"/>
              <a:t>¿A qué hora </a:t>
            </a:r>
            <a:r>
              <a:rPr lang="es-ES_tradnl" sz="6600" dirty="0" smtClean="0"/>
              <a:t>es…?</a:t>
            </a:r>
            <a:endParaRPr lang="es-ES_tradnl" sz="6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2064" y="4636008"/>
            <a:ext cx="8211311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6600" dirty="0" smtClean="0">
                <a:solidFill>
                  <a:schemeClr val="tx1"/>
                </a:solidFill>
              </a:rPr>
              <a:t>(At) </a:t>
            </a:r>
            <a:r>
              <a:rPr lang="es-ES_tradnl" sz="6600" dirty="0" err="1" smtClean="0">
                <a:solidFill>
                  <a:schemeClr val="tx1"/>
                </a:solidFill>
              </a:rPr>
              <a:t>What</a:t>
            </a:r>
            <a:r>
              <a:rPr lang="es-ES_tradnl" sz="6600" dirty="0" smtClean="0">
                <a:solidFill>
                  <a:schemeClr val="tx1"/>
                </a:solidFill>
              </a:rPr>
              <a:t> </a:t>
            </a:r>
            <a:r>
              <a:rPr lang="es-ES_tradnl" sz="6600" dirty="0" smtClean="0">
                <a:solidFill>
                  <a:schemeClr val="tx1"/>
                </a:solidFill>
              </a:rPr>
              <a:t>time </a:t>
            </a:r>
            <a:r>
              <a:rPr lang="es-ES_tradnl" sz="6600" dirty="0" err="1" smtClean="0">
                <a:solidFill>
                  <a:schemeClr val="tx1"/>
                </a:solidFill>
              </a:rPr>
              <a:t>is</a:t>
            </a:r>
            <a:r>
              <a:rPr lang="es-ES_tradnl" sz="6600" dirty="0" smtClean="0">
                <a:solidFill>
                  <a:schemeClr val="tx1"/>
                </a:solidFill>
              </a:rPr>
              <a:t>.….?</a:t>
            </a:r>
            <a:endParaRPr lang="es-ES_tradnl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617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706" y="5661211"/>
            <a:ext cx="4948238" cy="886968"/>
          </a:xfrm>
        </p:spPr>
        <p:txBody>
          <a:bodyPr/>
          <a:lstStyle/>
          <a:p>
            <a:pPr algn="ctr"/>
            <a:r>
              <a:rPr lang="es-ES_tradnl" sz="5400" dirty="0"/>
              <a:t>A</a:t>
            </a:r>
            <a:r>
              <a:rPr lang="es-ES_tradnl" sz="5400" dirty="0" smtClean="0"/>
              <a:t> la una</a:t>
            </a: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470" y="896471"/>
            <a:ext cx="4243294" cy="42432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376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706" y="5661211"/>
            <a:ext cx="4948238" cy="886968"/>
          </a:xfrm>
        </p:spPr>
        <p:txBody>
          <a:bodyPr/>
          <a:lstStyle/>
          <a:p>
            <a:pPr algn="ctr"/>
            <a:r>
              <a:rPr lang="es-ES_tradnl" sz="5400" dirty="0"/>
              <a:t>A</a:t>
            </a:r>
            <a:r>
              <a:rPr lang="es-ES_tradnl" sz="5400" dirty="0" smtClean="0"/>
              <a:t> las dos</a:t>
            </a: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746" y="0"/>
            <a:ext cx="4123019" cy="56286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523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706" y="5825564"/>
            <a:ext cx="4948238" cy="886968"/>
          </a:xfrm>
        </p:spPr>
        <p:txBody>
          <a:bodyPr/>
          <a:lstStyle/>
          <a:p>
            <a:pPr algn="ctr"/>
            <a:r>
              <a:rPr lang="es-ES_tradnl" sz="6000" dirty="0" smtClean="0"/>
              <a:t>A mediodía</a:t>
            </a:r>
            <a:r>
              <a:rPr lang="es-ES_tradnl" sz="5400" dirty="0" smtClean="0"/>
              <a:t/>
            </a:r>
            <a:br>
              <a:rPr lang="es-ES_tradnl" sz="5400" dirty="0" smtClean="0"/>
            </a:br>
            <a:endParaRPr lang="es-ES_trad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424" y="1292412"/>
            <a:ext cx="3558988" cy="3558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591" y="746312"/>
            <a:ext cx="2236695" cy="18883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547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584" y="5825564"/>
            <a:ext cx="5938360" cy="886968"/>
          </a:xfrm>
        </p:spPr>
        <p:txBody>
          <a:bodyPr/>
          <a:lstStyle/>
          <a:p>
            <a:pPr algn="ctr"/>
            <a:r>
              <a:rPr lang="es-ES_tradnl" sz="6000" dirty="0" smtClean="0"/>
              <a:t>A medianoche</a:t>
            </a:r>
            <a:r>
              <a:rPr lang="es-ES_tradnl" sz="5400" dirty="0" smtClean="0"/>
              <a:t/>
            </a:r>
            <a:br>
              <a:rPr lang="es-ES_tradnl" sz="5400" dirty="0" smtClean="0"/>
            </a:br>
            <a:endParaRPr lang="es-ES_trad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4102"/>
          <a:stretch/>
        </p:blipFill>
        <p:spPr>
          <a:xfrm>
            <a:off x="2233706" y="1070395"/>
            <a:ext cx="4948238" cy="37556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482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706" y="5661211"/>
            <a:ext cx="4948238" cy="886968"/>
          </a:xfrm>
        </p:spPr>
        <p:txBody>
          <a:bodyPr/>
          <a:lstStyle/>
          <a:p>
            <a:pPr algn="ctr"/>
            <a:r>
              <a:rPr lang="es-ES_tradnl" sz="5400" dirty="0" smtClean="0"/>
              <a:t>de la mañana</a:t>
            </a:r>
            <a:br>
              <a:rPr lang="es-ES_tradnl" sz="5400" dirty="0" smtClean="0"/>
            </a:br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404" y="164353"/>
            <a:ext cx="5435910" cy="50949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31736" y="164353"/>
            <a:ext cx="1764792" cy="5230607"/>
          </a:xfrm>
          <a:prstGeom prst="rect">
            <a:avLst/>
          </a:prstGeom>
          <a:ln>
            <a:noFill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103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06" y="2568388"/>
            <a:ext cx="6223000" cy="886968"/>
          </a:xfrm>
        </p:spPr>
        <p:txBody>
          <a:bodyPr/>
          <a:lstStyle/>
          <a:p>
            <a:pPr algn="ctr"/>
            <a:r>
              <a:rPr lang="es-ES_tradnl" sz="6600" dirty="0" smtClean="0"/>
              <a:t>¿Qué hora es?</a:t>
            </a:r>
            <a:endParaRPr lang="es-ES_tradnl" sz="6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74694" y="5694083"/>
            <a:ext cx="6728012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6600" dirty="0" err="1" smtClean="0">
                <a:solidFill>
                  <a:schemeClr val="tx1"/>
                </a:solidFill>
              </a:rPr>
              <a:t>What</a:t>
            </a:r>
            <a:r>
              <a:rPr lang="es-ES_tradnl" sz="6600" dirty="0" smtClean="0">
                <a:solidFill>
                  <a:schemeClr val="tx1"/>
                </a:solidFill>
              </a:rPr>
              <a:t> </a:t>
            </a:r>
            <a:r>
              <a:rPr lang="es-ES_tradnl" sz="6600" dirty="0" smtClean="0">
                <a:solidFill>
                  <a:schemeClr val="tx1"/>
                </a:solidFill>
              </a:rPr>
              <a:t>time </a:t>
            </a:r>
            <a:r>
              <a:rPr lang="es-ES_tradnl" sz="6600" dirty="0" err="1" smtClean="0">
                <a:solidFill>
                  <a:schemeClr val="tx1"/>
                </a:solidFill>
              </a:rPr>
              <a:t>is</a:t>
            </a:r>
            <a:r>
              <a:rPr lang="es-ES_tradnl" sz="6600" dirty="0" smtClean="0">
                <a:solidFill>
                  <a:schemeClr val="tx1"/>
                </a:solidFill>
              </a:rPr>
              <a:t> </a:t>
            </a:r>
            <a:r>
              <a:rPr lang="es-ES_tradnl" sz="6600" dirty="0" err="1" smtClean="0">
                <a:solidFill>
                  <a:schemeClr val="tx1"/>
                </a:solidFill>
              </a:rPr>
              <a:t>it</a:t>
            </a:r>
            <a:r>
              <a:rPr lang="es-ES_tradnl" sz="6600" dirty="0" smtClean="0">
                <a:solidFill>
                  <a:schemeClr val="tx1"/>
                </a:solidFill>
              </a:rPr>
              <a:t>?</a:t>
            </a:r>
            <a:endParaRPr lang="es-ES_tradnl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863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706" y="5661211"/>
            <a:ext cx="4948238" cy="886968"/>
          </a:xfrm>
        </p:spPr>
        <p:txBody>
          <a:bodyPr/>
          <a:lstStyle/>
          <a:p>
            <a:pPr algn="ctr"/>
            <a:r>
              <a:rPr lang="es-ES_tradnl" sz="5400" dirty="0" smtClean="0"/>
              <a:t>de la tarde</a:t>
            </a:r>
            <a:br>
              <a:rPr lang="es-ES_tradnl" sz="5400" dirty="0" smtClean="0"/>
            </a:br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353" y="523221"/>
            <a:ext cx="4328179" cy="43281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616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706" y="5661211"/>
            <a:ext cx="4948238" cy="886968"/>
          </a:xfrm>
        </p:spPr>
        <p:txBody>
          <a:bodyPr/>
          <a:lstStyle/>
          <a:p>
            <a:pPr algn="ctr"/>
            <a:r>
              <a:rPr lang="es-ES_tradnl" sz="5400" dirty="0" smtClean="0"/>
              <a:t>de la noche</a:t>
            </a:r>
            <a:br>
              <a:rPr lang="es-ES_tradnl" sz="5400" dirty="0" smtClean="0"/>
            </a:br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370" y="870405"/>
            <a:ext cx="4751574" cy="4031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616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0008" y="5239195"/>
            <a:ext cx="4948238" cy="886968"/>
          </a:xfrm>
        </p:spPr>
        <p:txBody>
          <a:bodyPr/>
          <a:lstStyle/>
          <a:p>
            <a:r>
              <a:rPr lang="en-US" sz="6000" dirty="0" smtClean="0"/>
              <a:t>Es </a:t>
            </a:r>
            <a:r>
              <a:rPr lang="en-US" sz="6000" dirty="0" err="1" smtClean="0"/>
              <a:t>temprano</a:t>
            </a:r>
            <a:r>
              <a:rPr lang="en-US" sz="6000" dirty="0" smtClean="0"/>
              <a:t>.</a:t>
            </a:r>
            <a:endParaRPr lang="en-US" sz="6000" dirty="0"/>
          </a:p>
        </p:txBody>
      </p:sp>
      <p:pic>
        <p:nvPicPr>
          <p:cNvPr id="1028" name="Picture 4" descr="http://www.core77.com/hack2school/img/dr_alar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4425" y="1117225"/>
            <a:ext cx="4457700" cy="3562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902" y="4846858"/>
            <a:ext cx="4948238" cy="886968"/>
          </a:xfrm>
        </p:spPr>
        <p:txBody>
          <a:bodyPr/>
          <a:lstStyle/>
          <a:p>
            <a:r>
              <a:rPr lang="en-US" sz="6000" dirty="0" smtClean="0"/>
              <a:t>    Es </a:t>
            </a:r>
            <a:r>
              <a:rPr lang="en-US" sz="6000" dirty="0" err="1" smtClean="0"/>
              <a:t>tarde</a:t>
            </a:r>
            <a:r>
              <a:rPr lang="en-US" sz="6000" dirty="0" smtClean="0"/>
              <a:t>.</a:t>
            </a:r>
            <a:endParaRPr lang="en-US" sz="6000" dirty="0"/>
          </a:p>
        </p:txBody>
      </p:sp>
      <p:pic>
        <p:nvPicPr>
          <p:cNvPr id="41990" name="Picture 6" descr="Moon Clip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7483647" y="-1252538"/>
            <a:ext cx="2857500" cy="2552701"/>
          </a:xfrm>
          <a:prstGeom prst="rect">
            <a:avLst/>
          </a:prstGeom>
          <a:noFill/>
        </p:spPr>
      </p:pic>
      <p:pic>
        <p:nvPicPr>
          <p:cNvPr id="41992" name="Picture 8" descr="Noc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7483647" y="-1389063"/>
            <a:ext cx="2000250" cy="2828926"/>
          </a:xfrm>
          <a:prstGeom prst="rect">
            <a:avLst/>
          </a:prstGeom>
          <a:noFill/>
        </p:spPr>
      </p:pic>
      <p:pic>
        <p:nvPicPr>
          <p:cNvPr id="41994" name="Picture 10" descr="http://sr.photos3.fotosearch.com/bthumb/CSP/CSP992/k130625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4384" y="1439863"/>
            <a:ext cx="2888840" cy="2888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706" y="5661211"/>
            <a:ext cx="4948238" cy="886968"/>
          </a:xfrm>
        </p:spPr>
        <p:txBody>
          <a:bodyPr/>
          <a:lstStyle/>
          <a:p>
            <a:pPr algn="ctr"/>
            <a:r>
              <a:rPr lang="es-ES_tradnl" sz="5400" dirty="0" smtClean="0"/>
              <a:t>Es la una</a:t>
            </a: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470" y="896471"/>
            <a:ext cx="4243294" cy="42432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6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33706" y="5825564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</a:t>
            </a:r>
            <a:r>
              <a:rPr kumimoji="0" lang="es-ES_tradnl" sz="60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_tradnl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mediodía.</a:t>
            </a:r>
            <a:r>
              <a:rPr kumimoji="0" lang="es-ES_tradnl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_tradnl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_tradnl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424" y="1292412"/>
            <a:ext cx="3558988" cy="3558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591" y="746312"/>
            <a:ext cx="2236695" cy="1888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5422392"/>
            <a:ext cx="7397496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</a:t>
            </a:r>
            <a:r>
              <a:rPr kumimoji="0" lang="es-ES_tradnl" sz="60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_tradnl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medianoche.</a:t>
            </a:r>
            <a:r>
              <a:rPr kumimoji="0" lang="es-ES_tradnl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_tradnl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_tradnl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4102"/>
          <a:stretch/>
        </p:blipFill>
        <p:spPr>
          <a:xfrm>
            <a:off x="2233706" y="1070395"/>
            <a:ext cx="4948238" cy="3755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706" y="5661211"/>
            <a:ext cx="4948238" cy="886968"/>
          </a:xfrm>
        </p:spPr>
        <p:txBody>
          <a:bodyPr/>
          <a:lstStyle/>
          <a:p>
            <a:pPr algn="ctr"/>
            <a:r>
              <a:rPr lang="es-ES_tradnl" sz="5400" dirty="0" smtClean="0"/>
              <a:t>Son las dos</a:t>
            </a: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746" y="0"/>
            <a:ext cx="4123019" cy="56286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190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706" y="5661211"/>
            <a:ext cx="4948238" cy="886968"/>
          </a:xfrm>
        </p:spPr>
        <p:txBody>
          <a:bodyPr/>
          <a:lstStyle/>
          <a:p>
            <a:pPr algn="ctr"/>
            <a:r>
              <a:rPr lang="es-ES_tradnl" sz="5400" dirty="0" smtClean="0"/>
              <a:t>Son las tres</a:t>
            </a: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493" y="918882"/>
            <a:ext cx="4383742" cy="43837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09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706" y="5661211"/>
            <a:ext cx="4948238" cy="886968"/>
          </a:xfrm>
        </p:spPr>
        <p:txBody>
          <a:bodyPr/>
          <a:lstStyle/>
          <a:p>
            <a:pPr algn="ctr"/>
            <a:r>
              <a:rPr lang="es-ES_tradnl" sz="5400" dirty="0" smtClean="0"/>
              <a:t>Son las cuatro </a:t>
            </a:r>
            <a:r>
              <a:rPr lang="es-ES_tradnl" sz="5400" dirty="0" smtClean="0">
                <a:solidFill>
                  <a:srgbClr val="FF0000"/>
                </a:solidFill>
              </a:rPr>
              <a:t>y cinco</a:t>
            </a: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371" y="741829"/>
            <a:ext cx="3870512" cy="3870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056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706" y="5661211"/>
            <a:ext cx="4948238" cy="886968"/>
          </a:xfrm>
        </p:spPr>
        <p:txBody>
          <a:bodyPr/>
          <a:lstStyle/>
          <a:p>
            <a:pPr algn="ctr"/>
            <a:r>
              <a:rPr lang="es-ES_tradnl" sz="5400" dirty="0" smtClean="0"/>
              <a:t>Son las cinco </a:t>
            </a:r>
            <a:r>
              <a:rPr lang="es-ES_tradnl" sz="5400" dirty="0" smtClean="0">
                <a:solidFill>
                  <a:srgbClr val="FF0000"/>
                </a:solidFill>
              </a:rPr>
              <a:t>y diez.</a:t>
            </a:r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261471"/>
            <a:ext cx="4467412" cy="44674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930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Inspiration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Inspiration.thmx</Template>
  <TotalTime>130</TotalTime>
  <Words>95</Words>
  <Application>Microsoft Macintosh PowerPoint</Application>
  <PresentationFormat>On-screen Show (4:3)</PresentationFormat>
  <Paragraphs>25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Inspiration</vt:lpstr>
      <vt:lpstr>Vocabulario Preliminar F La hora</vt:lpstr>
      <vt:lpstr>¿Qué hora es?</vt:lpstr>
      <vt:lpstr>Es la una.</vt:lpstr>
      <vt:lpstr>Slide 4</vt:lpstr>
      <vt:lpstr>Slide 5</vt:lpstr>
      <vt:lpstr>Son las dos.</vt:lpstr>
      <vt:lpstr>Son las tres.</vt:lpstr>
      <vt:lpstr>Son las cuatro y cinco.</vt:lpstr>
      <vt:lpstr>Son las cinco y diez.</vt:lpstr>
      <vt:lpstr>Son las seis  y cuarto.</vt:lpstr>
      <vt:lpstr>Son las siete  y media.</vt:lpstr>
      <vt:lpstr>Son las siete cuarenta y cinco.  or Son las ocho  menos cuarto.</vt:lpstr>
      <vt:lpstr> Son las siete cincuenta.          or       Son las ocho        menos diez.</vt:lpstr>
      <vt:lpstr>¿A qué hora es…?</vt:lpstr>
      <vt:lpstr>A la una.</vt:lpstr>
      <vt:lpstr>A las dos.</vt:lpstr>
      <vt:lpstr>A mediodía </vt:lpstr>
      <vt:lpstr>A medianoche </vt:lpstr>
      <vt:lpstr>de la mañana </vt:lpstr>
      <vt:lpstr>de la tarde </vt:lpstr>
      <vt:lpstr>de la noche </vt:lpstr>
      <vt:lpstr>Es temprano.</vt:lpstr>
      <vt:lpstr>    Es tarde.</vt:lpstr>
    </vt:vector>
  </TitlesOfParts>
  <Company>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Vocabulario Preliminar F La hora</dc:title>
  <dc:creator>A R</dc:creator>
  <cp:lastModifiedBy>kscott</cp:lastModifiedBy>
  <cp:revision>15</cp:revision>
  <dcterms:created xsi:type="dcterms:W3CDTF">2013-09-29T02:04:16Z</dcterms:created>
  <dcterms:modified xsi:type="dcterms:W3CDTF">2013-10-02T21:22:42Z</dcterms:modified>
</cp:coreProperties>
</file>