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536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5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5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95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02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1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656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61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39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6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8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4BF9-B032-5749-9FD2-200050E12C82}" type="datetimeFigureOut">
              <a:rPr lang="en-US" smtClean="0"/>
              <a:t>10/5/2015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7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Preliminar E</a:t>
            </a:r>
            <a:endParaRPr lang="es-ES_tradnl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5400" dirty="0" smtClean="0"/>
              <a:t>La fecha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10495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agosto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12" y="399604"/>
            <a:ext cx="4967046" cy="50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septiembre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81" y="360263"/>
            <a:ext cx="4440199" cy="5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octubre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66" y="759162"/>
            <a:ext cx="6011505" cy="43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noviembre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6" y="415552"/>
            <a:ext cx="6744962" cy="51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diciembre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56" y="802037"/>
            <a:ext cx="3294526" cy="409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22" y="1620518"/>
            <a:ext cx="3699851" cy="30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" y="1404471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Freeform 2"/>
          <p:cNvSpPr/>
          <p:nvPr/>
        </p:nvSpPr>
        <p:spPr>
          <a:xfrm>
            <a:off x="209176" y="1404471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Tuesday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9" y="1629937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1688352" y="1629937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64" y="549596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Wednesday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3" y="1530295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2808939" y="1425707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Thursday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7" y="1226525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4011704" y="1226525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Friday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" y="1404471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5277222" y="1528336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80" y="2175289"/>
            <a:ext cx="5620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los meses</a:t>
            </a:r>
          </a:p>
          <a:p>
            <a:pPr algn="ctr"/>
            <a:r>
              <a:rPr lang="es-ES_tradnl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s-ES_tradnl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año</a:t>
            </a:r>
            <a:endParaRPr lang="es-ES_tradnl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49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Saturday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7" y="1226525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494928" y="1226525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Sunday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7" y="1226525"/>
            <a:ext cx="8686800" cy="36967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7724586" y="1226525"/>
            <a:ext cx="1150471" cy="836705"/>
          </a:xfrm>
          <a:custGeom>
            <a:avLst/>
            <a:gdLst>
              <a:gd name="connsiteX0" fmla="*/ 597648 w 1150471"/>
              <a:gd name="connsiteY0" fmla="*/ 29882 h 836705"/>
              <a:gd name="connsiteX1" fmla="*/ 328706 w 1150471"/>
              <a:gd name="connsiteY1" fmla="*/ 59764 h 836705"/>
              <a:gd name="connsiteX2" fmla="*/ 283883 w 1150471"/>
              <a:gd name="connsiteY2" fmla="*/ 104588 h 836705"/>
              <a:gd name="connsiteX3" fmla="*/ 224118 w 1150471"/>
              <a:gd name="connsiteY3" fmla="*/ 134470 h 836705"/>
              <a:gd name="connsiteX4" fmla="*/ 164353 w 1150471"/>
              <a:gd name="connsiteY4" fmla="*/ 179294 h 836705"/>
              <a:gd name="connsiteX5" fmla="*/ 134471 w 1150471"/>
              <a:gd name="connsiteY5" fmla="*/ 239058 h 836705"/>
              <a:gd name="connsiteX6" fmla="*/ 104589 w 1150471"/>
              <a:gd name="connsiteY6" fmla="*/ 268941 h 836705"/>
              <a:gd name="connsiteX7" fmla="*/ 44824 w 1150471"/>
              <a:gd name="connsiteY7" fmla="*/ 448235 h 836705"/>
              <a:gd name="connsiteX8" fmla="*/ 0 w 1150471"/>
              <a:gd name="connsiteY8" fmla="*/ 567764 h 836705"/>
              <a:gd name="connsiteX9" fmla="*/ 74706 w 1150471"/>
              <a:gd name="connsiteY9" fmla="*/ 762000 h 836705"/>
              <a:gd name="connsiteX10" fmla="*/ 164353 w 1150471"/>
              <a:gd name="connsiteY10" fmla="*/ 806823 h 836705"/>
              <a:gd name="connsiteX11" fmla="*/ 283883 w 1150471"/>
              <a:gd name="connsiteY11" fmla="*/ 836705 h 836705"/>
              <a:gd name="connsiteX12" fmla="*/ 687295 w 1150471"/>
              <a:gd name="connsiteY12" fmla="*/ 806823 h 836705"/>
              <a:gd name="connsiteX13" fmla="*/ 821765 w 1150471"/>
              <a:gd name="connsiteY13" fmla="*/ 762000 h 836705"/>
              <a:gd name="connsiteX14" fmla="*/ 911412 w 1150471"/>
              <a:gd name="connsiteY14" fmla="*/ 732117 h 836705"/>
              <a:gd name="connsiteX15" fmla="*/ 941295 w 1150471"/>
              <a:gd name="connsiteY15" fmla="*/ 702235 h 836705"/>
              <a:gd name="connsiteX16" fmla="*/ 1001059 w 1150471"/>
              <a:gd name="connsiteY16" fmla="*/ 672353 h 836705"/>
              <a:gd name="connsiteX17" fmla="*/ 1030942 w 1150471"/>
              <a:gd name="connsiteY17" fmla="*/ 627529 h 836705"/>
              <a:gd name="connsiteX18" fmla="*/ 1090706 w 1150471"/>
              <a:gd name="connsiteY18" fmla="*/ 567764 h 836705"/>
              <a:gd name="connsiteX19" fmla="*/ 1150471 w 1150471"/>
              <a:gd name="connsiteY19" fmla="*/ 478117 h 836705"/>
              <a:gd name="connsiteX20" fmla="*/ 1105648 w 1150471"/>
              <a:gd name="connsiteY20" fmla="*/ 328705 h 836705"/>
              <a:gd name="connsiteX21" fmla="*/ 1075765 w 1150471"/>
              <a:gd name="connsiteY21" fmla="*/ 283882 h 836705"/>
              <a:gd name="connsiteX22" fmla="*/ 1001059 w 1150471"/>
              <a:gd name="connsiteY22" fmla="*/ 194235 h 836705"/>
              <a:gd name="connsiteX23" fmla="*/ 911412 w 1150471"/>
              <a:gd name="connsiteY23" fmla="*/ 119529 h 836705"/>
              <a:gd name="connsiteX24" fmla="*/ 851648 w 1150471"/>
              <a:gd name="connsiteY24" fmla="*/ 104588 h 836705"/>
              <a:gd name="connsiteX25" fmla="*/ 806824 w 1150471"/>
              <a:gd name="connsiteY25" fmla="*/ 89647 h 836705"/>
              <a:gd name="connsiteX26" fmla="*/ 657412 w 1150471"/>
              <a:gd name="connsiteY26" fmla="*/ 44823 h 836705"/>
              <a:gd name="connsiteX27" fmla="*/ 552824 w 1150471"/>
              <a:gd name="connsiteY27" fmla="*/ 0 h 83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0471" h="836705">
                <a:moveTo>
                  <a:pt x="597648" y="29882"/>
                </a:moveTo>
                <a:cubicBezTo>
                  <a:pt x="508001" y="39843"/>
                  <a:pt x="416452" y="38872"/>
                  <a:pt x="328706" y="59764"/>
                </a:cubicBezTo>
                <a:cubicBezTo>
                  <a:pt x="308151" y="64658"/>
                  <a:pt x="301077" y="92306"/>
                  <a:pt x="283883" y="104588"/>
                </a:cubicBezTo>
                <a:cubicBezTo>
                  <a:pt x="265759" y="117534"/>
                  <a:pt x="243006" y="122665"/>
                  <a:pt x="224118" y="134470"/>
                </a:cubicBezTo>
                <a:cubicBezTo>
                  <a:pt x="203001" y="147668"/>
                  <a:pt x="184275" y="164353"/>
                  <a:pt x="164353" y="179294"/>
                </a:cubicBezTo>
                <a:cubicBezTo>
                  <a:pt x="154392" y="199215"/>
                  <a:pt x="146826" y="220526"/>
                  <a:pt x="134471" y="239058"/>
                </a:cubicBezTo>
                <a:cubicBezTo>
                  <a:pt x="126657" y="250779"/>
                  <a:pt x="110889" y="256341"/>
                  <a:pt x="104589" y="268941"/>
                </a:cubicBezTo>
                <a:cubicBezTo>
                  <a:pt x="76416" y="325288"/>
                  <a:pt x="72997" y="391888"/>
                  <a:pt x="44824" y="448235"/>
                </a:cubicBezTo>
                <a:cubicBezTo>
                  <a:pt x="5759" y="526367"/>
                  <a:pt x="20344" y="486392"/>
                  <a:pt x="0" y="567764"/>
                </a:cubicBezTo>
                <a:cubicBezTo>
                  <a:pt x="12750" y="682506"/>
                  <a:pt x="-13635" y="700161"/>
                  <a:pt x="74706" y="762000"/>
                </a:cubicBezTo>
                <a:cubicBezTo>
                  <a:pt x="102076" y="781159"/>
                  <a:pt x="132890" y="795586"/>
                  <a:pt x="164353" y="806823"/>
                </a:cubicBezTo>
                <a:cubicBezTo>
                  <a:pt x="203030" y="820636"/>
                  <a:pt x="283883" y="836705"/>
                  <a:pt x="283883" y="836705"/>
                </a:cubicBezTo>
                <a:cubicBezTo>
                  <a:pt x="418354" y="826744"/>
                  <a:pt x="553083" y="819811"/>
                  <a:pt x="687295" y="806823"/>
                </a:cubicBezTo>
                <a:cubicBezTo>
                  <a:pt x="733605" y="802341"/>
                  <a:pt x="779550" y="777351"/>
                  <a:pt x="821765" y="762000"/>
                </a:cubicBezTo>
                <a:cubicBezTo>
                  <a:pt x="851367" y="751235"/>
                  <a:pt x="911412" y="732117"/>
                  <a:pt x="911412" y="732117"/>
                </a:cubicBezTo>
                <a:cubicBezTo>
                  <a:pt x="921373" y="722156"/>
                  <a:pt x="929574" y="710049"/>
                  <a:pt x="941295" y="702235"/>
                </a:cubicBezTo>
                <a:cubicBezTo>
                  <a:pt x="959827" y="689880"/>
                  <a:pt x="983949" y="686612"/>
                  <a:pt x="1001059" y="672353"/>
                </a:cubicBezTo>
                <a:cubicBezTo>
                  <a:pt x="1014854" y="660857"/>
                  <a:pt x="1019256" y="641163"/>
                  <a:pt x="1030942" y="627529"/>
                </a:cubicBezTo>
                <a:cubicBezTo>
                  <a:pt x="1049277" y="606138"/>
                  <a:pt x="1073106" y="589764"/>
                  <a:pt x="1090706" y="567764"/>
                </a:cubicBezTo>
                <a:cubicBezTo>
                  <a:pt x="1113141" y="539720"/>
                  <a:pt x="1150471" y="478117"/>
                  <a:pt x="1150471" y="478117"/>
                </a:cubicBezTo>
                <a:cubicBezTo>
                  <a:pt x="1142119" y="444710"/>
                  <a:pt x="1120197" y="350528"/>
                  <a:pt x="1105648" y="328705"/>
                </a:cubicBezTo>
                <a:lnTo>
                  <a:pt x="1075765" y="283882"/>
                </a:lnTo>
                <a:cubicBezTo>
                  <a:pt x="1050661" y="208568"/>
                  <a:pt x="1077042" y="259364"/>
                  <a:pt x="1001059" y="194235"/>
                </a:cubicBezTo>
                <a:cubicBezTo>
                  <a:pt x="965156" y="163461"/>
                  <a:pt x="955446" y="138401"/>
                  <a:pt x="911412" y="119529"/>
                </a:cubicBezTo>
                <a:cubicBezTo>
                  <a:pt x="892538" y="111440"/>
                  <a:pt x="871392" y="110229"/>
                  <a:pt x="851648" y="104588"/>
                </a:cubicBezTo>
                <a:cubicBezTo>
                  <a:pt x="836504" y="100261"/>
                  <a:pt x="821300" y="95851"/>
                  <a:pt x="806824" y="89647"/>
                </a:cubicBezTo>
                <a:cubicBezTo>
                  <a:pt x="696271" y="42267"/>
                  <a:pt x="801253" y="68796"/>
                  <a:pt x="657412" y="44823"/>
                </a:cubicBezTo>
                <a:cubicBezTo>
                  <a:pt x="561083" y="12714"/>
                  <a:pt x="590038" y="37214"/>
                  <a:pt x="55282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day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today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4589" y="2168820"/>
            <a:ext cx="6245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¿Qué día es hoy?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7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date </a:t>
            </a:r>
            <a:r>
              <a:rPr lang="es-ES_tradnl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today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882" y="2092770"/>
            <a:ext cx="7745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¿Cuál es la fecha de hoy?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7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primero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6" y="1346581"/>
            <a:ext cx="8686800" cy="369672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4291895" y="2043895"/>
            <a:ext cx="671521" cy="525574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año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6" y="1346581"/>
            <a:ext cx="8686800" cy="369672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69263" y="1211738"/>
            <a:ext cx="1065675" cy="452577"/>
          </a:xfrm>
          <a:custGeom>
            <a:avLst/>
            <a:gdLst>
              <a:gd name="connsiteX0" fmla="*/ 525538 w 1065675"/>
              <a:gd name="connsiteY0" fmla="*/ 43798 h 452577"/>
              <a:gd name="connsiteX1" fmla="*/ 102188 w 1065675"/>
              <a:gd name="connsiteY1" fmla="*/ 58397 h 452577"/>
              <a:gd name="connsiteX2" fmla="*/ 58393 w 1065675"/>
              <a:gd name="connsiteY2" fmla="*/ 87596 h 452577"/>
              <a:gd name="connsiteX3" fmla="*/ 29196 w 1065675"/>
              <a:gd name="connsiteY3" fmla="*/ 131393 h 452577"/>
              <a:gd name="connsiteX4" fmla="*/ 0 w 1065675"/>
              <a:gd name="connsiteY4" fmla="*/ 189790 h 452577"/>
              <a:gd name="connsiteX5" fmla="*/ 14598 w 1065675"/>
              <a:gd name="connsiteY5" fmla="*/ 291985 h 452577"/>
              <a:gd name="connsiteX6" fmla="*/ 102188 w 1065675"/>
              <a:gd name="connsiteY6" fmla="*/ 364982 h 452577"/>
              <a:gd name="connsiteX7" fmla="*/ 189778 w 1065675"/>
              <a:gd name="connsiteY7" fmla="*/ 394180 h 452577"/>
              <a:gd name="connsiteX8" fmla="*/ 291965 w 1065675"/>
              <a:gd name="connsiteY8" fmla="*/ 437978 h 452577"/>
              <a:gd name="connsiteX9" fmla="*/ 394153 w 1065675"/>
              <a:gd name="connsiteY9" fmla="*/ 452577 h 452577"/>
              <a:gd name="connsiteX10" fmla="*/ 671521 w 1065675"/>
              <a:gd name="connsiteY10" fmla="*/ 437978 h 452577"/>
              <a:gd name="connsiteX11" fmla="*/ 832102 w 1065675"/>
              <a:gd name="connsiteY11" fmla="*/ 408779 h 452577"/>
              <a:gd name="connsiteX12" fmla="*/ 875897 w 1065675"/>
              <a:gd name="connsiteY12" fmla="*/ 394180 h 452577"/>
              <a:gd name="connsiteX13" fmla="*/ 934290 w 1065675"/>
              <a:gd name="connsiteY13" fmla="*/ 379581 h 452577"/>
              <a:gd name="connsiteX14" fmla="*/ 1065675 w 1065675"/>
              <a:gd name="connsiteY14" fmla="*/ 248187 h 452577"/>
              <a:gd name="connsiteX15" fmla="*/ 1051076 w 1065675"/>
              <a:gd name="connsiteY15" fmla="*/ 145993 h 452577"/>
              <a:gd name="connsiteX16" fmla="*/ 919692 w 1065675"/>
              <a:gd name="connsiteY16" fmla="*/ 102195 h 452577"/>
              <a:gd name="connsiteX17" fmla="*/ 846700 w 1065675"/>
              <a:gd name="connsiteY17" fmla="*/ 87596 h 452577"/>
              <a:gd name="connsiteX18" fmla="*/ 598529 w 1065675"/>
              <a:gd name="connsiteY18" fmla="*/ 58397 h 452577"/>
              <a:gd name="connsiteX19" fmla="*/ 554735 w 1065675"/>
              <a:gd name="connsiteY19" fmla="*/ 43798 h 452577"/>
              <a:gd name="connsiteX20" fmla="*/ 510940 w 1065675"/>
              <a:gd name="connsiteY20" fmla="*/ 14599 h 452577"/>
              <a:gd name="connsiteX21" fmla="*/ 481743 w 1065675"/>
              <a:gd name="connsiteY21" fmla="*/ 0 h 45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5675" h="452577">
                <a:moveTo>
                  <a:pt x="525538" y="43798"/>
                </a:moveTo>
                <a:cubicBezTo>
                  <a:pt x="384421" y="48664"/>
                  <a:pt x="242772" y="45216"/>
                  <a:pt x="102188" y="58397"/>
                </a:cubicBezTo>
                <a:cubicBezTo>
                  <a:pt x="84719" y="60035"/>
                  <a:pt x="70799" y="75189"/>
                  <a:pt x="58393" y="87596"/>
                </a:cubicBezTo>
                <a:cubicBezTo>
                  <a:pt x="45987" y="100003"/>
                  <a:pt x="37901" y="116159"/>
                  <a:pt x="29196" y="131393"/>
                </a:cubicBezTo>
                <a:cubicBezTo>
                  <a:pt x="18399" y="150289"/>
                  <a:pt x="9732" y="170324"/>
                  <a:pt x="0" y="189790"/>
                </a:cubicBezTo>
                <a:cubicBezTo>
                  <a:pt x="4866" y="223855"/>
                  <a:pt x="1819" y="260035"/>
                  <a:pt x="14598" y="291985"/>
                </a:cubicBezTo>
                <a:cubicBezTo>
                  <a:pt x="22031" y="310568"/>
                  <a:pt x="82660" y="356302"/>
                  <a:pt x="102188" y="364982"/>
                </a:cubicBezTo>
                <a:cubicBezTo>
                  <a:pt x="130311" y="377482"/>
                  <a:pt x="162251" y="380416"/>
                  <a:pt x="189778" y="394180"/>
                </a:cubicBezTo>
                <a:cubicBezTo>
                  <a:pt x="221431" y="410008"/>
                  <a:pt x="256165" y="430818"/>
                  <a:pt x="291965" y="437978"/>
                </a:cubicBezTo>
                <a:cubicBezTo>
                  <a:pt x="325705" y="444726"/>
                  <a:pt x="360090" y="447711"/>
                  <a:pt x="394153" y="452577"/>
                </a:cubicBezTo>
                <a:cubicBezTo>
                  <a:pt x="486609" y="447711"/>
                  <a:pt x="579232" y="445361"/>
                  <a:pt x="671521" y="437978"/>
                </a:cubicBezTo>
                <a:cubicBezTo>
                  <a:pt x="690671" y="436446"/>
                  <a:pt x="807974" y="414811"/>
                  <a:pt x="832102" y="408779"/>
                </a:cubicBezTo>
                <a:cubicBezTo>
                  <a:pt x="847031" y="405047"/>
                  <a:pt x="861101" y="398408"/>
                  <a:pt x="875897" y="394180"/>
                </a:cubicBezTo>
                <a:cubicBezTo>
                  <a:pt x="895188" y="388668"/>
                  <a:pt x="914826" y="384447"/>
                  <a:pt x="934290" y="379581"/>
                </a:cubicBezTo>
                <a:cubicBezTo>
                  <a:pt x="1063387" y="282751"/>
                  <a:pt x="1035688" y="338150"/>
                  <a:pt x="1065675" y="248187"/>
                </a:cubicBezTo>
                <a:cubicBezTo>
                  <a:pt x="1060809" y="214122"/>
                  <a:pt x="1065051" y="177438"/>
                  <a:pt x="1051076" y="145993"/>
                </a:cubicBezTo>
                <a:cubicBezTo>
                  <a:pt x="1034579" y="108874"/>
                  <a:pt x="936989" y="105340"/>
                  <a:pt x="919692" y="102195"/>
                </a:cubicBezTo>
                <a:cubicBezTo>
                  <a:pt x="895280" y="97756"/>
                  <a:pt x="871224" y="91369"/>
                  <a:pt x="846700" y="87596"/>
                </a:cubicBezTo>
                <a:cubicBezTo>
                  <a:pt x="794506" y="79566"/>
                  <a:pt x="647246" y="63810"/>
                  <a:pt x="598529" y="58397"/>
                </a:cubicBezTo>
                <a:cubicBezTo>
                  <a:pt x="583931" y="53531"/>
                  <a:pt x="568498" y="50680"/>
                  <a:pt x="554735" y="43798"/>
                </a:cubicBezTo>
                <a:cubicBezTo>
                  <a:pt x="539042" y="35951"/>
                  <a:pt x="525985" y="23626"/>
                  <a:pt x="510940" y="14599"/>
                </a:cubicBezTo>
                <a:cubicBezTo>
                  <a:pt x="501610" y="9000"/>
                  <a:pt x="491475" y="4866"/>
                  <a:pt x="48174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semana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6" y="1346581"/>
            <a:ext cx="8686800" cy="369672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-58393" y="2350480"/>
            <a:ext cx="9119635" cy="832158"/>
          </a:xfrm>
          <a:custGeom>
            <a:avLst/>
            <a:gdLst>
              <a:gd name="connsiteX0" fmla="*/ 8700577 w 9119635"/>
              <a:gd name="connsiteY0" fmla="*/ 160592 h 832158"/>
              <a:gd name="connsiteX1" fmla="*/ 8014458 w 9119635"/>
              <a:gd name="connsiteY1" fmla="*/ 189790 h 832158"/>
              <a:gd name="connsiteX2" fmla="*/ 6773604 w 9119635"/>
              <a:gd name="connsiteY2" fmla="*/ 145993 h 832158"/>
              <a:gd name="connsiteX3" fmla="*/ 5868510 w 9119635"/>
              <a:gd name="connsiteY3" fmla="*/ 116794 h 832158"/>
              <a:gd name="connsiteX4" fmla="*/ 5445160 w 9119635"/>
              <a:gd name="connsiteY4" fmla="*/ 102195 h 832158"/>
              <a:gd name="connsiteX5" fmla="*/ 5299177 w 9119635"/>
              <a:gd name="connsiteY5" fmla="*/ 87596 h 832158"/>
              <a:gd name="connsiteX6" fmla="*/ 5196989 w 9119635"/>
              <a:gd name="connsiteY6" fmla="*/ 72996 h 832158"/>
              <a:gd name="connsiteX7" fmla="*/ 5065604 w 9119635"/>
              <a:gd name="connsiteY7" fmla="*/ 58397 h 832158"/>
              <a:gd name="connsiteX8" fmla="*/ 4788237 w 9119635"/>
              <a:gd name="connsiteY8" fmla="*/ 87596 h 832158"/>
              <a:gd name="connsiteX9" fmla="*/ 4671451 w 9119635"/>
              <a:gd name="connsiteY9" fmla="*/ 102195 h 832158"/>
              <a:gd name="connsiteX10" fmla="*/ 4627656 w 9119635"/>
              <a:gd name="connsiteY10" fmla="*/ 116794 h 832158"/>
              <a:gd name="connsiteX11" fmla="*/ 4379485 w 9119635"/>
              <a:gd name="connsiteY11" fmla="*/ 145993 h 832158"/>
              <a:gd name="connsiteX12" fmla="*/ 3693366 w 9119635"/>
              <a:gd name="connsiteY12" fmla="*/ 131393 h 832158"/>
              <a:gd name="connsiteX13" fmla="*/ 3591178 w 9119635"/>
              <a:gd name="connsiteY13" fmla="*/ 116794 h 832158"/>
              <a:gd name="connsiteX14" fmla="*/ 3372203 w 9119635"/>
              <a:gd name="connsiteY14" fmla="*/ 102195 h 832158"/>
              <a:gd name="connsiteX15" fmla="*/ 3284614 w 9119635"/>
              <a:gd name="connsiteY15" fmla="*/ 87596 h 832158"/>
              <a:gd name="connsiteX16" fmla="*/ 3197024 w 9119635"/>
              <a:gd name="connsiteY16" fmla="*/ 58397 h 832158"/>
              <a:gd name="connsiteX17" fmla="*/ 2992648 w 9119635"/>
              <a:gd name="connsiteY17" fmla="*/ 29199 h 832158"/>
              <a:gd name="connsiteX18" fmla="*/ 2729879 w 9119635"/>
              <a:gd name="connsiteY18" fmla="*/ 0 h 832158"/>
              <a:gd name="connsiteX19" fmla="*/ 1999965 w 9119635"/>
              <a:gd name="connsiteY19" fmla="*/ 14599 h 832158"/>
              <a:gd name="connsiteX20" fmla="*/ 1766392 w 9119635"/>
              <a:gd name="connsiteY20" fmla="*/ 43798 h 832158"/>
              <a:gd name="connsiteX21" fmla="*/ 1620409 w 9119635"/>
              <a:gd name="connsiteY21" fmla="*/ 58397 h 832158"/>
              <a:gd name="connsiteX22" fmla="*/ 1445230 w 9119635"/>
              <a:gd name="connsiteY22" fmla="*/ 87596 h 832158"/>
              <a:gd name="connsiteX23" fmla="*/ 1313845 w 9119635"/>
              <a:gd name="connsiteY23" fmla="*/ 102195 h 832158"/>
              <a:gd name="connsiteX24" fmla="*/ 686119 w 9119635"/>
              <a:gd name="connsiteY24" fmla="*/ 131393 h 832158"/>
              <a:gd name="connsiteX25" fmla="*/ 613128 w 9119635"/>
              <a:gd name="connsiteY25" fmla="*/ 145993 h 832158"/>
              <a:gd name="connsiteX26" fmla="*/ 510940 w 9119635"/>
              <a:gd name="connsiteY26" fmla="*/ 160592 h 832158"/>
              <a:gd name="connsiteX27" fmla="*/ 423350 w 9119635"/>
              <a:gd name="connsiteY27" fmla="*/ 175191 h 832158"/>
              <a:gd name="connsiteX28" fmla="*/ 350359 w 9119635"/>
              <a:gd name="connsiteY28" fmla="*/ 204390 h 832158"/>
              <a:gd name="connsiteX29" fmla="*/ 291966 w 9119635"/>
              <a:gd name="connsiteY29" fmla="*/ 218989 h 832158"/>
              <a:gd name="connsiteX30" fmla="*/ 218974 w 9119635"/>
              <a:gd name="connsiteY30" fmla="*/ 262787 h 832158"/>
              <a:gd name="connsiteX31" fmla="*/ 116786 w 9119635"/>
              <a:gd name="connsiteY31" fmla="*/ 350382 h 832158"/>
              <a:gd name="connsiteX32" fmla="*/ 29196 w 9119635"/>
              <a:gd name="connsiteY32" fmla="*/ 467176 h 832158"/>
              <a:gd name="connsiteX33" fmla="*/ 0 w 9119635"/>
              <a:gd name="connsiteY33" fmla="*/ 540172 h 832158"/>
              <a:gd name="connsiteX34" fmla="*/ 14598 w 9119635"/>
              <a:gd name="connsiteY34" fmla="*/ 744562 h 832158"/>
              <a:gd name="connsiteX35" fmla="*/ 72991 w 9119635"/>
              <a:gd name="connsiteY35" fmla="*/ 773761 h 832158"/>
              <a:gd name="connsiteX36" fmla="*/ 248171 w 9119635"/>
              <a:gd name="connsiteY36" fmla="*/ 817558 h 832158"/>
              <a:gd name="connsiteX37" fmla="*/ 423350 w 9119635"/>
              <a:gd name="connsiteY37" fmla="*/ 832158 h 832158"/>
              <a:gd name="connsiteX38" fmla="*/ 1167863 w 9119635"/>
              <a:gd name="connsiteY38" fmla="*/ 817558 h 832158"/>
              <a:gd name="connsiteX39" fmla="*/ 1255452 w 9119635"/>
              <a:gd name="connsiteY39" fmla="*/ 788360 h 832158"/>
              <a:gd name="connsiteX40" fmla="*/ 1401435 w 9119635"/>
              <a:gd name="connsiteY40" fmla="*/ 773761 h 832158"/>
              <a:gd name="connsiteX41" fmla="*/ 3211622 w 9119635"/>
              <a:gd name="connsiteY41" fmla="*/ 759161 h 832158"/>
              <a:gd name="connsiteX42" fmla="*/ 4102118 w 9119635"/>
              <a:gd name="connsiteY42" fmla="*/ 729963 h 832158"/>
              <a:gd name="connsiteX43" fmla="*/ 4321092 w 9119635"/>
              <a:gd name="connsiteY43" fmla="*/ 715364 h 832158"/>
              <a:gd name="connsiteX44" fmla="*/ 4992613 w 9119635"/>
              <a:gd name="connsiteY44" fmla="*/ 700764 h 832158"/>
              <a:gd name="connsiteX45" fmla="*/ 6686014 w 9119635"/>
              <a:gd name="connsiteY45" fmla="*/ 715364 h 832158"/>
              <a:gd name="connsiteX46" fmla="*/ 6744407 w 9119635"/>
              <a:gd name="connsiteY46" fmla="*/ 729963 h 832158"/>
              <a:gd name="connsiteX47" fmla="*/ 6875792 w 9119635"/>
              <a:gd name="connsiteY47" fmla="*/ 744562 h 832158"/>
              <a:gd name="connsiteX48" fmla="*/ 7138561 w 9119635"/>
              <a:gd name="connsiteY48" fmla="*/ 759161 h 832158"/>
              <a:gd name="connsiteX49" fmla="*/ 7313740 w 9119635"/>
              <a:gd name="connsiteY49" fmla="*/ 773761 h 832158"/>
              <a:gd name="connsiteX50" fmla="*/ 7445125 w 9119635"/>
              <a:gd name="connsiteY50" fmla="*/ 788360 h 832158"/>
              <a:gd name="connsiteX51" fmla="*/ 7780885 w 9119635"/>
              <a:gd name="connsiteY51" fmla="*/ 802959 h 832158"/>
              <a:gd name="connsiteX52" fmla="*/ 8087449 w 9119635"/>
              <a:gd name="connsiteY52" fmla="*/ 832158 h 832158"/>
              <a:gd name="connsiteX53" fmla="*/ 8744372 w 9119635"/>
              <a:gd name="connsiteY53" fmla="*/ 817558 h 832158"/>
              <a:gd name="connsiteX54" fmla="*/ 8802765 w 9119635"/>
              <a:gd name="connsiteY54" fmla="*/ 802959 h 832158"/>
              <a:gd name="connsiteX55" fmla="*/ 8890355 w 9119635"/>
              <a:gd name="connsiteY55" fmla="*/ 773761 h 832158"/>
              <a:gd name="connsiteX56" fmla="*/ 9050936 w 9119635"/>
              <a:gd name="connsiteY56" fmla="*/ 642367 h 832158"/>
              <a:gd name="connsiteX57" fmla="*/ 9080132 w 9119635"/>
              <a:gd name="connsiteY57" fmla="*/ 598569 h 832158"/>
              <a:gd name="connsiteX58" fmla="*/ 9094731 w 9119635"/>
              <a:gd name="connsiteY58" fmla="*/ 291985 h 832158"/>
              <a:gd name="connsiteX59" fmla="*/ 9050936 w 9119635"/>
              <a:gd name="connsiteY59" fmla="*/ 204390 h 832158"/>
              <a:gd name="connsiteX60" fmla="*/ 8948748 w 9119635"/>
              <a:gd name="connsiteY60" fmla="*/ 175191 h 832158"/>
              <a:gd name="connsiteX61" fmla="*/ 8539996 w 9119635"/>
              <a:gd name="connsiteY61" fmla="*/ 189790 h 8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119635" h="832158">
                <a:moveTo>
                  <a:pt x="8700577" y="160592"/>
                </a:moveTo>
                <a:cubicBezTo>
                  <a:pt x="8471871" y="170325"/>
                  <a:pt x="8243371" y="189790"/>
                  <a:pt x="8014458" y="189790"/>
                </a:cubicBezTo>
                <a:cubicBezTo>
                  <a:pt x="7612038" y="189790"/>
                  <a:pt x="7183354" y="166482"/>
                  <a:pt x="6773604" y="145993"/>
                </a:cubicBezTo>
                <a:cubicBezTo>
                  <a:pt x="6456532" y="40290"/>
                  <a:pt x="6761503" y="137090"/>
                  <a:pt x="5868510" y="116794"/>
                </a:cubicBezTo>
                <a:cubicBezTo>
                  <a:pt x="5727346" y="113586"/>
                  <a:pt x="5586277" y="107061"/>
                  <a:pt x="5445160" y="102195"/>
                </a:cubicBezTo>
                <a:lnTo>
                  <a:pt x="5299177" y="87596"/>
                </a:lnTo>
                <a:cubicBezTo>
                  <a:pt x="5265004" y="83575"/>
                  <a:pt x="5231132" y="77264"/>
                  <a:pt x="5196989" y="72996"/>
                </a:cubicBezTo>
                <a:cubicBezTo>
                  <a:pt x="5153265" y="67530"/>
                  <a:pt x="5109399" y="63263"/>
                  <a:pt x="5065604" y="58397"/>
                </a:cubicBezTo>
                <a:lnTo>
                  <a:pt x="4788237" y="87596"/>
                </a:lnTo>
                <a:cubicBezTo>
                  <a:pt x="4749245" y="91929"/>
                  <a:pt x="4710050" y="95177"/>
                  <a:pt x="4671451" y="102195"/>
                </a:cubicBezTo>
                <a:cubicBezTo>
                  <a:pt x="4656311" y="104948"/>
                  <a:pt x="4642796" y="114041"/>
                  <a:pt x="4627656" y="116794"/>
                </a:cubicBezTo>
                <a:cubicBezTo>
                  <a:pt x="4596140" y="122525"/>
                  <a:pt x="4404977" y="143160"/>
                  <a:pt x="4379485" y="145993"/>
                </a:cubicBezTo>
                <a:lnTo>
                  <a:pt x="3693366" y="131393"/>
                </a:lnTo>
                <a:cubicBezTo>
                  <a:pt x="3658981" y="130119"/>
                  <a:pt x="3625445" y="119909"/>
                  <a:pt x="3591178" y="116794"/>
                </a:cubicBezTo>
                <a:cubicBezTo>
                  <a:pt x="3518325" y="110171"/>
                  <a:pt x="3445195" y="107061"/>
                  <a:pt x="3372203" y="102195"/>
                </a:cubicBezTo>
                <a:cubicBezTo>
                  <a:pt x="3343007" y="97329"/>
                  <a:pt x="3313329" y="94775"/>
                  <a:pt x="3284614" y="87596"/>
                </a:cubicBezTo>
                <a:cubicBezTo>
                  <a:pt x="3254757" y="80131"/>
                  <a:pt x="3227491" y="62750"/>
                  <a:pt x="3197024" y="58397"/>
                </a:cubicBezTo>
                <a:cubicBezTo>
                  <a:pt x="3128899" y="48664"/>
                  <a:pt x="3061182" y="35430"/>
                  <a:pt x="2992648" y="29199"/>
                </a:cubicBezTo>
                <a:cubicBezTo>
                  <a:pt x="2797800" y="11483"/>
                  <a:pt x="2885275" y="22200"/>
                  <a:pt x="2729879" y="0"/>
                </a:cubicBezTo>
                <a:cubicBezTo>
                  <a:pt x="2486574" y="4866"/>
                  <a:pt x="2243067" y="3548"/>
                  <a:pt x="1999965" y="14599"/>
                </a:cubicBezTo>
                <a:cubicBezTo>
                  <a:pt x="1921582" y="18162"/>
                  <a:pt x="1844466" y="35990"/>
                  <a:pt x="1766392" y="43798"/>
                </a:cubicBezTo>
                <a:lnTo>
                  <a:pt x="1620409" y="58397"/>
                </a:lnTo>
                <a:cubicBezTo>
                  <a:pt x="1527842" y="81540"/>
                  <a:pt x="1574325" y="72407"/>
                  <a:pt x="1445230" y="87596"/>
                </a:cubicBezTo>
                <a:cubicBezTo>
                  <a:pt x="1401467" y="92745"/>
                  <a:pt x="1357836" y="99657"/>
                  <a:pt x="1313845" y="102195"/>
                </a:cubicBezTo>
                <a:cubicBezTo>
                  <a:pt x="1104725" y="114260"/>
                  <a:pt x="686119" y="131393"/>
                  <a:pt x="686119" y="131393"/>
                </a:cubicBezTo>
                <a:cubicBezTo>
                  <a:pt x="661789" y="136260"/>
                  <a:pt x="637603" y="141914"/>
                  <a:pt x="613128" y="145993"/>
                </a:cubicBezTo>
                <a:cubicBezTo>
                  <a:pt x="579188" y="151650"/>
                  <a:pt x="544948" y="155360"/>
                  <a:pt x="510940" y="160592"/>
                </a:cubicBezTo>
                <a:cubicBezTo>
                  <a:pt x="481685" y="165093"/>
                  <a:pt x="452547" y="170325"/>
                  <a:pt x="423350" y="175191"/>
                </a:cubicBezTo>
                <a:cubicBezTo>
                  <a:pt x="399020" y="184924"/>
                  <a:pt x="375219" y="196103"/>
                  <a:pt x="350359" y="204390"/>
                </a:cubicBezTo>
                <a:cubicBezTo>
                  <a:pt x="331325" y="210735"/>
                  <a:pt x="310300" y="210840"/>
                  <a:pt x="291966" y="218989"/>
                </a:cubicBezTo>
                <a:cubicBezTo>
                  <a:pt x="266037" y="230514"/>
                  <a:pt x="242583" y="247047"/>
                  <a:pt x="218974" y="262787"/>
                </a:cubicBezTo>
                <a:cubicBezTo>
                  <a:pt x="184054" y="286068"/>
                  <a:pt x="143852" y="317299"/>
                  <a:pt x="116786" y="350382"/>
                </a:cubicBezTo>
                <a:cubicBezTo>
                  <a:pt x="85972" y="388046"/>
                  <a:pt x="47268" y="421993"/>
                  <a:pt x="29196" y="467176"/>
                </a:cubicBezTo>
                <a:lnTo>
                  <a:pt x="0" y="540172"/>
                </a:lnTo>
                <a:cubicBezTo>
                  <a:pt x="4866" y="608302"/>
                  <a:pt x="-5774" y="679367"/>
                  <a:pt x="14598" y="744562"/>
                </a:cubicBezTo>
                <a:cubicBezTo>
                  <a:pt x="21089" y="765334"/>
                  <a:pt x="52539" y="766323"/>
                  <a:pt x="72991" y="773761"/>
                </a:cubicBezTo>
                <a:cubicBezTo>
                  <a:pt x="107617" y="786353"/>
                  <a:pt x="204472" y="812417"/>
                  <a:pt x="248171" y="817558"/>
                </a:cubicBezTo>
                <a:cubicBezTo>
                  <a:pt x="306365" y="824405"/>
                  <a:pt x="364957" y="827291"/>
                  <a:pt x="423350" y="832158"/>
                </a:cubicBezTo>
                <a:cubicBezTo>
                  <a:pt x="671521" y="827291"/>
                  <a:pt x="919987" y="830605"/>
                  <a:pt x="1167863" y="817558"/>
                </a:cubicBezTo>
                <a:cubicBezTo>
                  <a:pt x="1198596" y="815940"/>
                  <a:pt x="1225203" y="794032"/>
                  <a:pt x="1255452" y="788360"/>
                </a:cubicBezTo>
                <a:cubicBezTo>
                  <a:pt x="1303518" y="779347"/>
                  <a:pt x="1352537" y="774491"/>
                  <a:pt x="1401435" y="773761"/>
                </a:cubicBezTo>
                <a:lnTo>
                  <a:pt x="3211622" y="759161"/>
                </a:lnTo>
                <a:cubicBezTo>
                  <a:pt x="3508454" y="749428"/>
                  <a:pt x="3805784" y="749720"/>
                  <a:pt x="4102118" y="729963"/>
                </a:cubicBezTo>
                <a:cubicBezTo>
                  <a:pt x="4175109" y="725097"/>
                  <a:pt x="4247978" y="717761"/>
                  <a:pt x="4321092" y="715364"/>
                </a:cubicBezTo>
                <a:cubicBezTo>
                  <a:pt x="4544865" y="708027"/>
                  <a:pt x="4768773" y="705631"/>
                  <a:pt x="4992613" y="700764"/>
                </a:cubicBezTo>
                <a:lnTo>
                  <a:pt x="6686014" y="715364"/>
                </a:lnTo>
                <a:cubicBezTo>
                  <a:pt x="6706075" y="715698"/>
                  <a:pt x="6724577" y="726912"/>
                  <a:pt x="6744407" y="729963"/>
                </a:cubicBezTo>
                <a:cubicBezTo>
                  <a:pt x="6787959" y="736664"/>
                  <a:pt x="6831848" y="741307"/>
                  <a:pt x="6875792" y="744562"/>
                </a:cubicBezTo>
                <a:cubicBezTo>
                  <a:pt x="6963277" y="751043"/>
                  <a:pt x="7051031" y="753325"/>
                  <a:pt x="7138561" y="759161"/>
                </a:cubicBezTo>
                <a:cubicBezTo>
                  <a:pt x="7197027" y="763059"/>
                  <a:pt x="7255409" y="768205"/>
                  <a:pt x="7313740" y="773761"/>
                </a:cubicBezTo>
                <a:cubicBezTo>
                  <a:pt x="7357606" y="777939"/>
                  <a:pt x="7401146" y="785611"/>
                  <a:pt x="7445125" y="788360"/>
                </a:cubicBezTo>
                <a:cubicBezTo>
                  <a:pt x="7556933" y="795348"/>
                  <a:pt x="7668965" y="798093"/>
                  <a:pt x="7780885" y="802959"/>
                </a:cubicBezTo>
                <a:cubicBezTo>
                  <a:pt x="7873523" y="814539"/>
                  <a:pt x="7999422" y="832158"/>
                  <a:pt x="8087449" y="832158"/>
                </a:cubicBezTo>
                <a:cubicBezTo>
                  <a:pt x="8306477" y="832158"/>
                  <a:pt x="8525398" y="822425"/>
                  <a:pt x="8744372" y="817558"/>
                </a:cubicBezTo>
                <a:cubicBezTo>
                  <a:pt x="8763836" y="812692"/>
                  <a:pt x="8783548" y="808724"/>
                  <a:pt x="8802765" y="802959"/>
                </a:cubicBezTo>
                <a:cubicBezTo>
                  <a:pt x="8832243" y="794115"/>
                  <a:pt x="8890355" y="773761"/>
                  <a:pt x="8890355" y="773761"/>
                </a:cubicBezTo>
                <a:cubicBezTo>
                  <a:pt x="9007931" y="656177"/>
                  <a:pt x="8949456" y="693111"/>
                  <a:pt x="9050936" y="642367"/>
                </a:cubicBezTo>
                <a:cubicBezTo>
                  <a:pt x="9060668" y="627768"/>
                  <a:pt x="9071427" y="613803"/>
                  <a:pt x="9080132" y="598569"/>
                </a:cubicBezTo>
                <a:cubicBezTo>
                  <a:pt x="9145315" y="484491"/>
                  <a:pt x="9114698" y="491667"/>
                  <a:pt x="9094731" y="291985"/>
                </a:cubicBezTo>
                <a:cubicBezTo>
                  <a:pt x="9092431" y="268989"/>
                  <a:pt x="9068319" y="218298"/>
                  <a:pt x="9050936" y="204390"/>
                </a:cubicBezTo>
                <a:cubicBezTo>
                  <a:pt x="9041414" y="196772"/>
                  <a:pt x="8952567" y="176146"/>
                  <a:pt x="8948748" y="175191"/>
                </a:cubicBezTo>
                <a:cubicBezTo>
                  <a:pt x="8578942" y="190600"/>
                  <a:pt x="8715277" y="189790"/>
                  <a:pt x="8539996" y="189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hoy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6" y="1346581"/>
            <a:ext cx="8686800" cy="369672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649571" y="3606016"/>
            <a:ext cx="1693401" cy="802959"/>
          </a:xfrm>
          <a:custGeom>
            <a:avLst/>
            <a:gdLst>
              <a:gd name="connsiteX0" fmla="*/ 861299 w 1693401"/>
              <a:gd name="connsiteY0" fmla="*/ 160592 h 802959"/>
              <a:gd name="connsiteX1" fmla="*/ 744512 w 1693401"/>
              <a:gd name="connsiteY1" fmla="*/ 116794 h 802959"/>
              <a:gd name="connsiteX2" fmla="*/ 627726 w 1693401"/>
              <a:gd name="connsiteY2" fmla="*/ 87595 h 802959"/>
              <a:gd name="connsiteX3" fmla="*/ 510940 w 1693401"/>
              <a:gd name="connsiteY3" fmla="*/ 72996 h 802959"/>
              <a:gd name="connsiteX4" fmla="*/ 218974 w 1693401"/>
              <a:gd name="connsiteY4" fmla="*/ 87595 h 802959"/>
              <a:gd name="connsiteX5" fmla="*/ 116786 w 1693401"/>
              <a:gd name="connsiteY5" fmla="*/ 189790 h 802959"/>
              <a:gd name="connsiteX6" fmla="*/ 58393 w 1693401"/>
              <a:gd name="connsiteY6" fmla="*/ 248187 h 802959"/>
              <a:gd name="connsiteX7" fmla="*/ 43795 w 1693401"/>
              <a:gd name="connsiteY7" fmla="*/ 291985 h 802959"/>
              <a:gd name="connsiteX8" fmla="*/ 14598 w 1693401"/>
              <a:gd name="connsiteY8" fmla="*/ 350382 h 802959"/>
              <a:gd name="connsiteX9" fmla="*/ 0 w 1693401"/>
              <a:gd name="connsiteY9" fmla="*/ 408779 h 802959"/>
              <a:gd name="connsiteX10" fmla="*/ 14598 w 1693401"/>
              <a:gd name="connsiteY10" fmla="*/ 510974 h 802959"/>
              <a:gd name="connsiteX11" fmla="*/ 160581 w 1693401"/>
              <a:gd name="connsiteY11" fmla="*/ 598569 h 802959"/>
              <a:gd name="connsiteX12" fmla="*/ 233572 w 1693401"/>
              <a:gd name="connsiteY12" fmla="*/ 642367 h 802959"/>
              <a:gd name="connsiteX13" fmla="*/ 350359 w 1693401"/>
              <a:gd name="connsiteY13" fmla="*/ 686165 h 802959"/>
              <a:gd name="connsiteX14" fmla="*/ 481743 w 1693401"/>
              <a:gd name="connsiteY14" fmla="*/ 744562 h 802959"/>
              <a:gd name="connsiteX15" fmla="*/ 569333 w 1693401"/>
              <a:gd name="connsiteY15" fmla="*/ 773760 h 802959"/>
              <a:gd name="connsiteX16" fmla="*/ 686119 w 1693401"/>
              <a:gd name="connsiteY16" fmla="*/ 802959 h 802959"/>
              <a:gd name="connsiteX17" fmla="*/ 1197059 w 1693401"/>
              <a:gd name="connsiteY17" fmla="*/ 788360 h 802959"/>
              <a:gd name="connsiteX18" fmla="*/ 1240854 w 1693401"/>
              <a:gd name="connsiteY18" fmla="*/ 759161 h 802959"/>
              <a:gd name="connsiteX19" fmla="*/ 1328444 w 1693401"/>
              <a:gd name="connsiteY19" fmla="*/ 729963 h 802959"/>
              <a:gd name="connsiteX20" fmla="*/ 1474427 w 1693401"/>
              <a:gd name="connsiteY20" fmla="*/ 627768 h 802959"/>
              <a:gd name="connsiteX21" fmla="*/ 1518221 w 1693401"/>
              <a:gd name="connsiteY21" fmla="*/ 613169 h 802959"/>
              <a:gd name="connsiteX22" fmla="*/ 1620409 w 1693401"/>
              <a:gd name="connsiteY22" fmla="*/ 554772 h 802959"/>
              <a:gd name="connsiteX23" fmla="*/ 1664204 w 1693401"/>
              <a:gd name="connsiteY23" fmla="*/ 510974 h 802959"/>
              <a:gd name="connsiteX24" fmla="*/ 1693401 w 1693401"/>
              <a:gd name="connsiteY24" fmla="*/ 467176 h 802959"/>
              <a:gd name="connsiteX25" fmla="*/ 1678803 w 1693401"/>
              <a:gd name="connsiteY25" fmla="*/ 350382 h 802959"/>
              <a:gd name="connsiteX26" fmla="*/ 1649606 w 1693401"/>
              <a:gd name="connsiteY26" fmla="*/ 306584 h 802959"/>
              <a:gd name="connsiteX27" fmla="*/ 1605811 w 1693401"/>
              <a:gd name="connsiteY27" fmla="*/ 248187 h 802959"/>
              <a:gd name="connsiteX28" fmla="*/ 1503623 w 1693401"/>
              <a:gd name="connsiteY28" fmla="*/ 131393 h 802959"/>
              <a:gd name="connsiteX29" fmla="*/ 1459828 w 1693401"/>
              <a:gd name="connsiteY29" fmla="*/ 87595 h 802959"/>
              <a:gd name="connsiteX30" fmla="*/ 1386837 w 1693401"/>
              <a:gd name="connsiteY30" fmla="*/ 58397 h 802959"/>
              <a:gd name="connsiteX31" fmla="*/ 1343042 w 1693401"/>
              <a:gd name="connsiteY31" fmla="*/ 29198 h 802959"/>
              <a:gd name="connsiteX32" fmla="*/ 1226256 w 1693401"/>
              <a:gd name="connsiteY32" fmla="*/ 14599 h 802959"/>
              <a:gd name="connsiteX33" fmla="*/ 1138666 w 1693401"/>
              <a:gd name="connsiteY33" fmla="*/ 0 h 802959"/>
              <a:gd name="connsiteX34" fmla="*/ 554735 w 1693401"/>
              <a:gd name="connsiteY34" fmla="*/ 14599 h 802959"/>
              <a:gd name="connsiteX35" fmla="*/ 408752 w 1693401"/>
              <a:gd name="connsiteY35" fmla="*/ 58397 h 802959"/>
              <a:gd name="connsiteX36" fmla="*/ 350359 w 1693401"/>
              <a:gd name="connsiteY36" fmla="*/ 72996 h 80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93401" h="802959">
                <a:moveTo>
                  <a:pt x="861299" y="160592"/>
                </a:moveTo>
                <a:cubicBezTo>
                  <a:pt x="829686" y="147946"/>
                  <a:pt x="780479" y="126604"/>
                  <a:pt x="744512" y="116794"/>
                </a:cubicBezTo>
                <a:cubicBezTo>
                  <a:pt x="705799" y="106235"/>
                  <a:pt x="667543" y="92572"/>
                  <a:pt x="627726" y="87595"/>
                </a:cubicBezTo>
                <a:lnTo>
                  <a:pt x="510940" y="72996"/>
                </a:lnTo>
                <a:cubicBezTo>
                  <a:pt x="413618" y="77862"/>
                  <a:pt x="312402" y="59911"/>
                  <a:pt x="218974" y="87595"/>
                </a:cubicBezTo>
                <a:cubicBezTo>
                  <a:pt x="172786" y="101281"/>
                  <a:pt x="150849" y="155725"/>
                  <a:pt x="116786" y="189790"/>
                </a:cubicBezTo>
                <a:lnTo>
                  <a:pt x="58393" y="248187"/>
                </a:lnTo>
                <a:cubicBezTo>
                  <a:pt x="53527" y="262786"/>
                  <a:pt x="49857" y="277840"/>
                  <a:pt x="43795" y="291985"/>
                </a:cubicBezTo>
                <a:cubicBezTo>
                  <a:pt x="35223" y="311989"/>
                  <a:pt x="22239" y="330004"/>
                  <a:pt x="14598" y="350382"/>
                </a:cubicBezTo>
                <a:cubicBezTo>
                  <a:pt x="7553" y="369169"/>
                  <a:pt x="4866" y="389313"/>
                  <a:pt x="0" y="408779"/>
                </a:cubicBezTo>
                <a:cubicBezTo>
                  <a:pt x="4866" y="442844"/>
                  <a:pt x="-3875" y="481942"/>
                  <a:pt x="14598" y="510974"/>
                </a:cubicBezTo>
                <a:cubicBezTo>
                  <a:pt x="34076" y="541585"/>
                  <a:pt x="124272" y="578396"/>
                  <a:pt x="160581" y="598569"/>
                </a:cubicBezTo>
                <a:cubicBezTo>
                  <a:pt x="185384" y="612350"/>
                  <a:pt x="208194" y="629677"/>
                  <a:pt x="233572" y="642367"/>
                </a:cubicBezTo>
                <a:cubicBezTo>
                  <a:pt x="354542" y="702857"/>
                  <a:pt x="261920" y="648261"/>
                  <a:pt x="350359" y="686165"/>
                </a:cubicBezTo>
                <a:cubicBezTo>
                  <a:pt x="478858" y="741239"/>
                  <a:pt x="332351" y="690234"/>
                  <a:pt x="481743" y="744562"/>
                </a:cubicBezTo>
                <a:cubicBezTo>
                  <a:pt x="510666" y="755080"/>
                  <a:pt x="539476" y="766295"/>
                  <a:pt x="569333" y="773760"/>
                </a:cubicBezTo>
                <a:lnTo>
                  <a:pt x="686119" y="802959"/>
                </a:lnTo>
                <a:cubicBezTo>
                  <a:pt x="856432" y="798093"/>
                  <a:pt x="1027205" y="801771"/>
                  <a:pt x="1197059" y="788360"/>
                </a:cubicBezTo>
                <a:cubicBezTo>
                  <a:pt x="1214550" y="786979"/>
                  <a:pt x="1224821" y="766287"/>
                  <a:pt x="1240854" y="759161"/>
                </a:cubicBezTo>
                <a:cubicBezTo>
                  <a:pt x="1268977" y="746661"/>
                  <a:pt x="1328444" y="729963"/>
                  <a:pt x="1328444" y="729963"/>
                </a:cubicBezTo>
                <a:cubicBezTo>
                  <a:pt x="1355094" y="709974"/>
                  <a:pt x="1452858" y="634958"/>
                  <a:pt x="1474427" y="627768"/>
                </a:cubicBezTo>
                <a:cubicBezTo>
                  <a:pt x="1489025" y="622902"/>
                  <a:pt x="1504078" y="619231"/>
                  <a:pt x="1518221" y="613169"/>
                </a:cubicBezTo>
                <a:cubicBezTo>
                  <a:pt x="1547618" y="600570"/>
                  <a:pt x="1594537" y="576334"/>
                  <a:pt x="1620409" y="554772"/>
                </a:cubicBezTo>
                <a:cubicBezTo>
                  <a:pt x="1636269" y="541554"/>
                  <a:pt x="1650987" y="526835"/>
                  <a:pt x="1664204" y="510974"/>
                </a:cubicBezTo>
                <a:cubicBezTo>
                  <a:pt x="1675436" y="497495"/>
                  <a:pt x="1683669" y="481775"/>
                  <a:pt x="1693401" y="467176"/>
                </a:cubicBezTo>
                <a:cubicBezTo>
                  <a:pt x="1688535" y="428245"/>
                  <a:pt x="1689126" y="388234"/>
                  <a:pt x="1678803" y="350382"/>
                </a:cubicBezTo>
                <a:cubicBezTo>
                  <a:pt x="1674187" y="333454"/>
                  <a:pt x="1659804" y="320862"/>
                  <a:pt x="1649606" y="306584"/>
                </a:cubicBezTo>
                <a:cubicBezTo>
                  <a:pt x="1635464" y="286784"/>
                  <a:pt x="1619764" y="268121"/>
                  <a:pt x="1605811" y="248187"/>
                </a:cubicBezTo>
                <a:cubicBezTo>
                  <a:pt x="1488635" y="80782"/>
                  <a:pt x="1601140" y="212663"/>
                  <a:pt x="1503623" y="131393"/>
                </a:cubicBezTo>
                <a:cubicBezTo>
                  <a:pt x="1487763" y="118175"/>
                  <a:pt x="1477335" y="98538"/>
                  <a:pt x="1459828" y="87595"/>
                </a:cubicBezTo>
                <a:cubicBezTo>
                  <a:pt x="1437607" y="73706"/>
                  <a:pt x="1410275" y="70117"/>
                  <a:pt x="1386837" y="58397"/>
                </a:cubicBezTo>
                <a:cubicBezTo>
                  <a:pt x="1371144" y="50550"/>
                  <a:pt x="1359969" y="33815"/>
                  <a:pt x="1343042" y="29198"/>
                </a:cubicBezTo>
                <a:cubicBezTo>
                  <a:pt x="1305193" y="18875"/>
                  <a:pt x="1265093" y="20147"/>
                  <a:pt x="1226256" y="14599"/>
                </a:cubicBezTo>
                <a:cubicBezTo>
                  <a:pt x="1196954" y="10413"/>
                  <a:pt x="1167863" y="4866"/>
                  <a:pt x="1138666" y="0"/>
                </a:cubicBezTo>
                <a:cubicBezTo>
                  <a:pt x="944022" y="4866"/>
                  <a:pt x="749239" y="5757"/>
                  <a:pt x="554735" y="14599"/>
                </a:cubicBezTo>
                <a:cubicBezTo>
                  <a:pt x="529187" y="15760"/>
                  <a:pt x="419194" y="54916"/>
                  <a:pt x="408752" y="58397"/>
                </a:cubicBezTo>
                <a:cubicBezTo>
                  <a:pt x="360342" y="74535"/>
                  <a:pt x="380345" y="72996"/>
                  <a:pt x="350359" y="7299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mañana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6" y="1346581"/>
            <a:ext cx="8686800" cy="369672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532785" y="3606016"/>
            <a:ext cx="1693401" cy="802959"/>
          </a:xfrm>
          <a:custGeom>
            <a:avLst/>
            <a:gdLst>
              <a:gd name="connsiteX0" fmla="*/ 861299 w 1693401"/>
              <a:gd name="connsiteY0" fmla="*/ 160592 h 802959"/>
              <a:gd name="connsiteX1" fmla="*/ 744512 w 1693401"/>
              <a:gd name="connsiteY1" fmla="*/ 116794 h 802959"/>
              <a:gd name="connsiteX2" fmla="*/ 627726 w 1693401"/>
              <a:gd name="connsiteY2" fmla="*/ 87595 h 802959"/>
              <a:gd name="connsiteX3" fmla="*/ 510940 w 1693401"/>
              <a:gd name="connsiteY3" fmla="*/ 72996 h 802959"/>
              <a:gd name="connsiteX4" fmla="*/ 218974 w 1693401"/>
              <a:gd name="connsiteY4" fmla="*/ 87595 h 802959"/>
              <a:gd name="connsiteX5" fmla="*/ 116786 w 1693401"/>
              <a:gd name="connsiteY5" fmla="*/ 189790 h 802959"/>
              <a:gd name="connsiteX6" fmla="*/ 58393 w 1693401"/>
              <a:gd name="connsiteY6" fmla="*/ 248187 h 802959"/>
              <a:gd name="connsiteX7" fmla="*/ 43795 w 1693401"/>
              <a:gd name="connsiteY7" fmla="*/ 291985 h 802959"/>
              <a:gd name="connsiteX8" fmla="*/ 14598 w 1693401"/>
              <a:gd name="connsiteY8" fmla="*/ 350382 h 802959"/>
              <a:gd name="connsiteX9" fmla="*/ 0 w 1693401"/>
              <a:gd name="connsiteY9" fmla="*/ 408779 h 802959"/>
              <a:gd name="connsiteX10" fmla="*/ 14598 w 1693401"/>
              <a:gd name="connsiteY10" fmla="*/ 510974 h 802959"/>
              <a:gd name="connsiteX11" fmla="*/ 160581 w 1693401"/>
              <a:gd name="connsiteY11" fmla="*/ 598569 h 802959"/>
              <a:gd name="connsiteX12" fmla="*/ 233572 w 1693401"/>
              <a:gd name="connsiteY12" fmla="*/ 642367 h 802959"/>
              <a:gd name="connsiteX13" fmla="*/ 350359 w 1693401"/>
              <a:gd name="connsiteY13" fmla="*/ 686165 h 802959"/>
              <a:gd name="connsiteX14" fmla="*/ 481743 w 1693401"/>
              <a:gd name="connsiteY14" fmla="*/ 744562 h 802959"/>
              <a:gd name="connsiteX15" fmla="*/ 569333 w 1693401"/>
              <a:gd name="connsiteY15" fmla="*/ 773760 h 802959"/>
              <a:gd name="connsiteX16" fmla="*/ 686119 w 1693401"/>
              <a:gd name="connsiteY16" fmla="*/ 802959 h 802959"/>
              <a:gd name="connsiteX17" fmla="*/ 1197059 w 1693401"/>
              <a:gd name="connsiteY17" fmla="*/ 788360 h 802959"/>
              <a:gd name="connsiteX18" fmla="*/ 1240854 w 1693401"/>
              <a:gd name="connsiteY18" fmla="*/ 759161 h 802959"/>
              <a:gd name="connsiteX19" fmla="*/ 1328444 w 1693401"/>
              <a:gd name="connsiteY19" fmla="*/ 729963 h 802959"/>
              <a:gd name="connsiteX20" fmla="*/ 1474427 w 1693401"/>
              <a:gd name="connsiteY20" fmla="*/ 627768 h 802959"/>
              <a:gd name="connsiteX21" fmla="*/ 1518221 w 1693401"/>
              <a:gd name="connsiteY21" fmla="*/ 613169 h 802959"/>
              <a:gd name="connsiteX22" fmla="*/ 1620409 w 1693401"/>
              <a:gd name="connsiteY22" fmla="*/ 554772 h 802959"/>
              <a:gd name="connsiteX23" fmla="*/ 1664204 w 1693401"/>
              <a:gd name="connsiteY23" fmla="*/ 510974 h 802959"/>
              <a:gd name="connsiteX24" fmla="*/ 1693401 w 1693401"/>
              <a:gd name="connsiteY24" fmla="*/ 467176 h 802959"/>
              <a:gd name="connsiteX25" fmla="*/ 1678803 w 1693401"/>
              <a:gd name="connsiteY25" fmla="*/ 350382 h 802959"/>
              <a:gd name="connsiteX26" fmla="*/ 1649606 w 1693401"/>
              <a:gd name="connsiteY26" fmla="*/ 306584 h 802959"/>
              <a:gd name="connsiteX27" fmla="*/ 1605811 w 1693401"/>
              <a:gd name="connsiteY27" fmla="*/ 248187 h 802959"/>
              <a:gd name="connsiteX28" fmla="*/ 1503623 w 1693401"/>
              <a:gd name="connsiteY28" fmla="*/ 131393 h 802959"/>
              <a:gd name="connsiteX29" fmla="*/ 1459828 w 1693401"/>
              <a:gd name="connsiteY29" fmla="*/ 87595 h 802959"/>
              <a:gd name="connsiteX30" fmla="*/ 1386837 w 1693401"/>
              <a:gd name="connsiteY30" fmla="*/ 58397 h 802959"/>
              <a:gd name="connsiteX31" fmla="*/ 1343042 w 1693401"/>
              <a:gd name="connsiteY31" fmla="*/ 29198 h 802959"/>
              <a:gd name="connsiteX32" fmla="*/ 1226256 w 1693401"/>
              <a:gd name="connsiteY32" fmla="*/ 14599 h 802959"/>
              <a:gd name="connsiteX33" fmla="*/ 1138666 w 1693401"/>
              <a:gd name="connsiteY33" fmla="*/ 0 h 802959"/>
              <a:gd name="connsiteX34" fmla="*/ 554735 w 1693401"/>
              <a:gd name="connsiteY34" fmla="*/ 14599 h 802959"/>
              <a:gd name="connsiteX35" fmla="*/ 408752 w 1693401"/>
              <a:gd name="connsiteY35" fmla="*/ 58397 h 802959"/>
              <a:gd name="connsiteX36" fmla="*/ 350359 w 1693401"/>
              <a:gd name="connsiteY36" fmla="*/ 72996 h 80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93401" h="802959">
                <a:moveTo>
                  <a:pt x="861299" y="160592"/>
                </a:moveTo>
                <a:cubicBezTo>
                  <a:pt x="829686" y="147946"/>
                  <a:pt x="780479" y="126604"/>
                  <a:pt x="744512" y="116794"/>
                </a:cubicBezTo>
                <a:cubicBezTo>
                  <a:pt x="705799" y="106235"/>
                  <a:pt x="667543" y="92572"/>
                  <a:pt x="627726" y="87595"/>
                </a:cubicBezTo>
                <a:lnTo>
                  <a:pt x="510940" y="72996"/>
                </a:lnTo>
                <a:cubicBezTo>
                  <a:pt x="413618" y="77862"/>
                  <a:pt x="312402" y="59911"/>
                  <a:pt x="218974" y="87595"/>
                </a:cubicBezTo>
                <a:cubicBezTo>
                  <a:pt x="172786" y="101281"/>
                  <a:pt x="150849" y="155725"/>
                  <a:pt x="116786" y="189790"/>
                </a:cubicBezTo>
                <a:lnTo>
                  <a:pt x="58393" y="248187"/>
                </a:lnTo>
                <a:cubicBezTo>
                  <a:pt x="53527" y="262786"/>
                  <a:pt x="49857" y="277840"/>
                  <a:pt x="43795" y="291985"/>
                </a:cubicBezTo>
                <a:cubicBezTo>
                  <a:pt x="35223" y="311989"/>
                  <a:pt x="22239" y="330004"/>
                  <a:pt x="14598" y="350382"/>
                </a:cubicBezTo>
                <a:cubicBezTo>
                  <a:pt x="7553" y="369169"/>
                  <a:pt x="4866" y="389313"/>
                  <a:pt x="0" y="408779"/>
                </a:cubicBezTo>
                <a:cubicBezTo>
                  <a:pt x="4866" y="442844"/>
                  <a:pt x="-3875" y="481942"/>
                  <a:pt x="14598" y="510974"/>
                </a:cubicBezTo>
                <a:cubicBezTo>
                  <a:pt x="34076" y="541585"/>
                  <a:pt x="124272" y="578396"/>
                  <a:pt x="160581" y="598569"/>
                </a:cubicBezTo>
                <a:cubicBezTo>
                  <a:pt x="185384" y="612350"/>
                  <a:pt x="208194" y="629677"/>
                  <a:pt x="233572" y="642367"/>
                </a:cubicBezTo>
                <a:cubicBezTo>
                  <a:pt x="354542" y="702857"/>
                  <a:pt x="261920" y="648261"/>
                  <a:pt x="350359" y="686165"/>
                </a:cubicBezTo>
                <a:cubicBezTo>
                  <a:pt x="478858" y="741239"/>
                  <a:pt x="332351" y="690234"/>
                  <a:pt x="481743" y="744562"/>
                </a:cubicBezTo>
                <a:cubicBezTo>
                  <a:pt x="510666" y="755080"/>
                  <a:pt x="539476" y="766295"/>
                  <a:pt x="569333" y="773760"/>
                </a:cubicBezTo>
                <a:lnTo>
                  <a:pt x="686119" y="802959"/>
                </a:lnTo>
                <a:cubicBezTo>
                  <a:pt x="856432" y="798093"/>
                  <a:pt x="1027205" y="801771"/>
                  <a:pt x="1197059" y="788360"/>
                </a:cubicBezTo>
                <a:cubicBezTo>
                  <a:pt x="1214550" y="786979"/>
                  <a:pt x="1224821" y="766287"/>
                  <a:pt x="1240854" y="759161"/>
                </a:cubicBezTo>
                <a:cubicBezTo>
                  <a:pt x="1268977" y="746661"/>
                  <a:pt x="1328444" y="729963"/>
                  <a:pt x="1328444" y="729963"/>
                </a:cubicBezTo>
                <a:cubicBezTo>
                  <a:pt x="1355094" y="709974"/>
                  <a:pt x="1452858" y="634958"/>
                  <a:pt x="1474427" y="627768"/>
                </a:cubicBezTo>
                <a:cubicBezTo>
                  <a:pt x="1489025" y="622902"/>
                  <a:pt x="1504078" y="619231"/>
                  <a:pt x="1518221" y="613169"/>
                </a:cubicBezTo>
                <a:cubicBezTo>
                  <a:pt x="1547618" y="600570"/>
                  <a:pt x="1594537" y="576334"/>
                  <a:pt x="1620409" y="554772"/>
                </a:cubicBezTo>
                <a:cubicBezTo>
                  <a:pt x="1636269" y="541554"/>
                  <a:pt x="1650987" y="526835"/>
                  <a:pt x="1664204" y="510974"/>
                </a:cubicBezTo>
                <a:cubicBezTo>
                  <a:pt x="1675436" y="497495"/>
                  <a:pt x="1683669" y="481775"/>
                  <a:pt x="1693401" y="467176"/>
                </a:cubicBezTo>
                <a:cubicBezTo>
                  <a:pt x="1688535" y="428245"/>
                  <a:pt x="1689126" y="388234"/>
                  <a:pt x="1678803" y="350382"/>
                </a:cubicBezTo>
                <a:cubicBezTo>
                  <a:pt x="1674187" y="333454"/>
                  <a:pt x="1659804" y="320862"/>
                  <a:pt x="1649606" y="306584"/>
                </a:cubicBezTo>
                <a:cubicBezTo>
                  <a:pt x="1635464" y="286784"/>
                  <a:pt x="1619764" y="268121"/>
                  <a:pt x="1605811" y="248187"/>
                </a:cubicBezTo>
                <a:cubicBezTo>
                  <a:pt x="1488635" y="80782"/>
                  <a:pt x="1601140" y="212663"/>
                  <a:pt x="1503623" y="131393"/>
                </a:cubicBezTo>
                <a:cubicBezTo>
                  <a:pt x="1487763" y="118175"/>
                  <a:pt x="1477335" y="98538"/>
                  <a:pt x="1459828" y="87595"/>
                </a:cubicBezTo>
                <a:cubicBezTo>
                  <a:pt x="1437607" y="73706"/>
                  <a:pt x="1410275" y="70117"/>
                  <a:pt x="1386837" y="58397"/>
                </a:cubicBezTo>
                <a:cubicBezTo>
                  <a:pt x="1371144" y="50550"/>
                  <a:pt x="1359969" y="33815"/>
                  <a:pt x="1343042" y="29198"/>
                </a:cubicBezTo>
                <a:cubicBezTo>
                  <a:pt x="1305193" y="18875"/>
                  <a:pt x="1265093" y="20147"/>
                  <a:pt x="1226256" y="14599"/>
                </a:cubicBezTo>
                <a:cubicBezTo>
                  <a:pt x="1196954" y="10413"/>
                  <a:pt x="1167863" y="4866"/>
                  <a:pt x="1138666" y="0"/>
                </a:cubicBezTo>
                <a:cubicBezTo>
                  <a:pt x="944022" y="4866"/>
                  <a:pt x="749239" y="5757"/>
                  <a:pt x="554735" y="14599"/>
                </a:cubicBezTo>
                <a:cubicBezTo>
                  <a:pt x="529187" y="15760"/>
                  <a:pt x="419194" y="54916"/>
                  <a:pt x="408752" y="58397"/>
                </a:cubicBezTo>
                <a:cubicBezTo>
                  <a:pt x="360342" y="74535"/>
                  <a:pt x="380345" y="72996"/>
                  <a:pt x="350359" y="7299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Left Arrow 5"/>
          <p:cNvSpPr/>
          <p:nvPr/>
        </p:nvSpPr>
        <p:spPr>
          <a:xfrm rot="19489554">
            <a:off x="5751725" y="3533082"/>
            <a:ext cx="1138666" cy="5547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nero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15" y="878626"/>
            <a:ext cx="5594184" cy="4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febrero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64" y="912297"/>
            <a:ext cx="4687560" cy="43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marzo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20" y="300957"/>
            <a:ext cx="4899749" cy="5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abril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78" y="416695"/>
            <a:ext cx="4365309" cy="48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mayo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08" y="156653"/>
            <a:ext cx="4087520" cy="54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junio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31" y="983274"/>
            <a:ext cx="6541310" cy="39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julio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36" y="309644"/>
            <a:ext cx="5154925" cy="51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60</Words>
  <Application>Microsoft Office PowerPoint</Application>
  <PresentationFormat>On-screen Show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Preliminar E</vt:lpstr>
      <vt:lpstr>PowerPoint Presentation</vt:lpstr>
      <vt:lpstr>enero</vt:lpstr>
      <vt:lpstr>febrero</vt:lpstr>
      <vt:lpstr>marzo</vt:lpstr>
      <vt:lpstr>abril</vt:lpstr>
      <vt:lpstr>mayo</vt:lpstr>
      <vt:lpstr>junio</vt:lpstr>
      <vt:lpstr>julio</vt:lpstr>
      <vt:lpstr>agosto</vt:lpstr>
      <vt:lpstr>septiembre</vt:lpstr>
      <vt:lpstr>octubre</vt:lpstr>
      <vt:lpstr>noviembre</vt:lpstr>
      <vt:lpstr>diciembre</vt:lpstr>
      <vt:lpstr>Monday</vt:lpstr>
      <vt:lpstr>Tuesday</vt:lpstr>
      <vt:lpstr>Wednesday</vt:lpstr>
      <vt:lpstr>Thursday</vt:lpstr>
      <vt:lpstr>Friday</vt:lpstr>
      <vt:lpstr>Saturday </vt:lpstr>
      <vt:lpstr>Sunday</vt:lpstr>
      <vt:lpstr>What day is today?</vt:lpstr>
      <vt:lpstr>What is the date today?</vt:lpstr>
      <vt:lpstr>el primero</vt:lpstr>
      <vt:lpstr>el año</vt:lpstr>
      <vt:lpstr>la semana</vt:lpstr>
      <vt:lpstr>hoy</vt:lpstr>
      <vt:lpstr>mañana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 E</dc:title>
  <dc:creator>A R</dc:creator>
  <cp:lastModifiedBy>Ridge, Ashley</cp:lastModifiedBy>
  <cp:revision>8</cp:revision>
  <dcterms:created xsi:type="dcterms:W3CDTF">2013-08-13T03:08:09Z</dcterms:created>
  <dcterms:modified xsi:type="dcterms:W3CDTF">2015-10-05T14:16:20Z</dcterms:modified>
</cp:coreProperties>
</file>