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4" r:id="rId11"/>
    <p:sldId id="265" r:id="rId12"/>
    <p:sldId id="267" r:id="rId13"/>
    <p:sldId id="266" r:id="rId14"/>
    <p:sldId id="268" r:id="rId15"/>
    <p:sldId id="269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10/21/2015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95360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10/21/2015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6528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10/21/2015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351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10/21/2015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953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10/21/2015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1202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10/21/2015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417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10/21/2015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16562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10/21/2015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617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10/21/2015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399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10/21/2015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261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E4BF9-B032-5749-9FD2-200050E12C82}" type="datetimeFigureOut">
              <a:rPr lang="en-US" smtClean="0"/>
              <a:t>10/21/2015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786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_trad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E4BF9-B032-5749-9FD2-200050E12C82}" type="datetimeFigureOut">
              <a:rPr lang="en-US" smtClean="0"/>
              <a:t>10/21/2015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A8CE6-2A0D-4242-A81F-550F6D6ED10D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0776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_tradnl" sz="6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El tiempo</a:t>
            </a:r>
            <a:endParaRPr lang="es-ES_tradnl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0495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Hace buen tiempo.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7731"/>
            <a:ext cx="8263015" cy="34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Hace mal tiempo.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682" y="131393"/>
            <a:ext cx="7264297" cy="552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Hace calor. 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8359" y="487394"/>
            <a:ext cx="4802835" cy="504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Hace sol. 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916" y="776721"/>
            <a:ext cx="5123242" cy="432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Hace frío. 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29" y="762000"/>
            <a:ext cx="4530017" cy="47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Hace fresco. 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10" descr="c:\Office2000\Clipart\Pub60Cor\na01474_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666" y="363516"/>
            <a:ext cx="6430620" cy="507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Hace viento. 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57" y="548791"/>
            <a:ext cx="5646883" cy="474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Llueve.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986" y="258258"/>
            <a:ext cx="4389429" cy="536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Nieva.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390" y="438160"/>
            <a:ext cx="5436948" cy="49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7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580" y="2175289"/>
            <a:ext cx="5620339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</a:t>
            </a:r>
            <a:r>
              <a:rPr lang="es-ES_tradnl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 estaciones</a:t>
            </a:r>
          </a:p>
        </p:txBody>
      </p:sp>
    </p:spTree>
    <p:extLst>
      <p:ext uri="{BB962C8B-B14F-4D97-AF65-F5344CB8AC3E}">
        <p14:creationId xmlns:p14="http://schemas.microsoft.com/office/powerpoint/2010/main" val="25549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 invierno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873" y="441683"/>
            <a:ext cx="4620936" cy="497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primavera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794" y="948952"/>
            <a:ext cx="6602529" cy="419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 verano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382" y="246493"/>
            <a:ext cx="3973640" cy="53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96782"/>
            <a:ext cx="8229600" cy="1143000"/>
          </a:xfrm>
        </p:spPr>
        <p:txBody>
          <a:bodyPr>
            <a:normAutofit/>
          </a:bodyPr>
          <a:lstStyle/>
          <a:p>
            <a:r>
              <a:rPr lang="es-ES_tradnl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</a:t>
            </a:r>
            <a:r>
              <a:rPr lang="es-ES_tradnl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 otoño</a:t>
            </a:r>
            <a:endParaRPr lang="es-ES_tradnl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36" y="121632"/>
            <a:ext cx="5549900" cy="547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46" y="2902504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¿Qué estación es?</a:t>
            </a:r>
            <a:endParaRPr lang="es-ES_tradnl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3671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580" y="2175289"/>
            <a:ext cx="562033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_tradnl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 tiempo</a:t>
            </a:r>
          </a:p>
        </p:txBody>
      </p:sp>
    </p:spTree>
    <p:extLst>
      <p:ext uri="{BB962C8B-B14F-4D97-AF65-F5344CB8AC3E}">
        <p14:creationId xmlns:p14="http://schemas.microsoft.com/office/powerpoint/2010/main" val="161032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46" y="2902504"/>
            <a:ext cx="8229600" cy="1143000"/>
          </a:xfrm>
        </p:spPr>
        <p:txBody>
          <a:bodyPr>
            <a:noAutofit/>
          </a:bodyPr>
          <a:lstStyle/>
          <a:p>
            <a:r>
              <a:rPr lang="es-ES_tradnl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¿Qué tiempo hace?</a:t>
            </a:r>
            <a:endParaRPr lang="es-ES_tradnl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5942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51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El tiempo</vt:lpstr>
      <vt:lpstr>PowerPoint Presentation</vt:lpstr>
      <vt:lpstr>el invierno</vt:lpstr>
      <vt:lpstr>la primavera</vt:lpstr>
      <vt:lpstr>el verano</vt:lpstr>
      <vt:lpstr>el otoño</vt:lpstr>
      <vt:lpstr>¿Qué estación es?</vt:lpstr>
      <vt:lpstr>PowerPoint Presentation</vt:lpstr>
      <vt:lpstr>¿Qué tiempo hace?</vt:lpstr>
      <vt:lpstr>Hace buen tiempo.</vt:lpstr>
      <vt:lpstr>Hace mal tiempo.</vt:lpstr>
      <vt:lpstr>Hace calor. </vt:lpstr>
      <vt:lpstr>Hace sol. </vt:lpstr>
      <vt:lpstr>Hace frío. </vt:lpstr>
      <vt:lpstr>Hace fresco. </vt:lpstr>
      <vt:lpstr>Hace viento. </vt:lpstr>
      <vt:lpstr>Llueve.</vt:lpstr>
      <vt:lpstr>Nieva.</vt:lpstr>
    </vt:vector>
  </TitlesOfParts>
  <Company>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 E</dc:title>
  <dc:creator>A R</dc:creator>
  <cp:lastModifiedBy>Ridge, Ashley</cp:lastModifiedBy>
  <cp:revision>14</cp:revision>
  <dcterms:created xsi:type="dcterms:W3CDTF">2013-08-13T03:08:09Z</dcterms:created>
  <dcterms:modified xsi:type="dcterms:W3CDTF">2015-10-21T12:09:25Z</dcterms:modified>
</cp:coreProperties>
</file>