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1"/>
  </p:notesMasterIdLst>
  <p:sldIdLst>
    <p:sldId id="325" r:id="rId2"/>
    <p:sldId id="259" r:id="rId3"/>
    <p:sldId id="294" r:id="rId4"/>
    <p:sldId id="286" r:id="rId5"/>
    <p:sldId id="324" r:id="rId6"/>
    <p:sldId id="280" r:id="rId7"/>
    <p:sldId id="315" r:id="rId8"/>
    <p:sldId id="281" r:id="rId9"/>
    <p:sldId id="316" r:id="rId10"/>
    <p:sldId id="275" r:id="rId11"/>
    <p:sldId id="310" r:id="rId12"/>
    <p:sldId id="288" r:id="rId13"/>
    <p:sldId id="323" r:id="rId14"/>
    <p:sldId id="265" r:id="rId15"/>
    <p:sldId id="300" r:id="rId16"/>
    <p:sldId id="257" r:id="rId17"/>
    <p:sldId id="292" r:id="rId18"/>
    <p:sldId id="262" r:id="rId19"/>
    <p:sldId id="297" r:id="rId20"/>
    <p:sldId id="278" r:id="rId21"/>
    <p:sldId id="313" r:id="rId22"/>
    <p:sldId id="270" r:id="rId23"/>
    <p:sldId id="305" r:id="rId24"/>
    <p:sldId id="279" r:id="rId25"/>
    <p:sldId id="314" r:id="rId26"/>
    <p:sldId id="266" r:id="rId27"/>
    <p:sldId id="301" r:id="rId28"/>
    <p:sldId id="289" r:id="rId29"/>
    <p:sldId id="290" r:id="rId30"/>
    <p:sldId id="263" r:id="rId31"/>
    <p:sldId id="298" r:id="rId32"/>
    <p:sldId id="258" r:id="rId33"/>
    <p:sldId id="293" r:id="rId34"/>
    <p:sldId id="273" r:id="rId35"/>
    <p:sldId id="308" r:id="rId36"/>
    <p:sldId id="269" r:id="rId37"/>
    <p:sldId id="304" r:id="rId38"/>
    <p:sldId id="268" r:id="rId39"/>
    <p:sldId id="303" r:id="rId40"/>
    <p:sldId id="284" r:id="rId41"/>
    <p:sldId id="320" r:id="rId42"/>
    <p:sldId id="260" r:id="rId43"/>
    <p:sldId id="295" r:id="rId44"/>
    <p:sldId id="256" r:id="rId45"/>
    <p:sldId id="291" r:id="rId46"/>
    <p:sldId id="272" r:id="rId47"/>
    <p:sldId id="307" r:id="rId48"/>
    <p:sldId id="276" r:id="rId49"/>
    <p:sldId id="311" r:id="rId50"/>
    <p:sldId id="274" r:id="rId51"/>
    <p:sldId id="309" r:id="rId52"/>
    <p:sldId id="283" r:id="rId53"/>
    <p:sldId id="319" r:id="rId54"/>
    <p:sldId id="282" r:id="rId55"/>
    <p:sldId id="317" r:id="rId56"/>
    <p:sldId id="271" r:id="rId57"/>
    <p:sldId id="306" r:id="rId58"/>
    <p:sldId id="287" r:id="rId59"/>
    <p:sldId id="322" r:id="rId60"/>
    <p:sldId id="285" r:id="rId61"/>
    <p:sldId id="321" r:id="rId62"/>
    <p:sldId id="267" r:id="rId63"/>
    <p:sldId id="302" r:id="rId64"/>
    <p:sldId id="264" r:id="rId65"/>
    <p:sldId id="299" r:id="rId66"/>
    <p:sldId id="277" r:id="rId67"/>
    <p:sldId id="312" r:id="rId68"/>
    <p:sldId id="261" r:id="rId69"/>
    <p:sldId id="296" r:id="rId70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39BC-9A28-49E8-A5C9-0A05A763243A}" type="datetimeFigureOut">
              <a:rPr lang="es-ES_tradnl" smtClean="0"/>
              <a:t>06/11/2015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830A7-5F68-4E64-9BEC-6EFA55A17BE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360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30A7-5F68-4E64-9BEC-6EFA55A17BE8}" type="slidenum">
              <a:rPr lang="es-ES_tradnl" smtClean="0"/>
              <a:t>42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716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952-E426-46F0-A97C-16E9BE401D98}" type="datetimeFigureOut">
              <a:rPr lang="es-ES_tradnl" smtClean="0"/>
              <a:t>06/11/2015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6D9D-ACD6-4968-81D8-76E6856721CA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952-E426-46F0-A97C-16E9BE401D98}" type="datetimeFigureOut">
              <a:rPr lang="es-ES_tradnl" smtClean="0"/>
              <a:t>06/11/2015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6D9D-ACD6-4968-81D8-76E6856721CA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952-E426-46F0-A97C-16E9BE401D98}" type="datetimeFigureOut">
              <a:rPr lang="es-ES_tradnl" smtClean="0"/>
              <a:t>06/11/2015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6D9D-ACD6-4968-81D8-76E6856721CA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952-E426-46F0-A97C-16E9BE401D98}" type="datetimeFigureOut">
              <a:rPr lang="es-ES_tradnl" smtClean="0"/>
              <a:t>06/11/2015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6D9D-ACD6-4968-81D8-76E6856721CA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952-E426-46F0-A97C-16E9BE401D98}" type="datetimeFigureOut">
              <a:rPr lang="es-ES_tradnl" smtClean="0"/>
              <a:t>06/11/2015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6D9D-ACD6-4968-81D8-76E6856721CA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952-E426-46F0-A97C-16E9BE401D98}" type="datetimeFigureOut">
              <a:rPr lang="es-ES_tradnl" smtClean="0"/>
              <a:t>06/11/2015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6D9D-ACD6-4968-81D8-76E6856721CA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952-E426-46F0-A97C-16E9BE401D98}" type="datetimeFigureOut">
              <a:rPr lang="es-ES_tradnl" smtClean="0"/>
              <a:t>06/11/2015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6D9D-ACD6-4968-81D8-76E6856721CA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952-E426-46F0-A97C-16E9BE401D98}" type="datetimeFigureOut">
              <a:rPr lang="es-ES_tradnl" smtClean="0"/>
              <a:t>06/11/2015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6D9D-ACD6-4968-81D8-76E6856721CA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952-E426-46F0-A97C-16E9BE401D98}" type="datetimeFigureOut">
              <a:rPr lang="es-ES_tradnl" smtClean="0"/>
              <a:t>06/11/2015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6D9D-ACD6-4968-81D8-76E6856721CA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952-E426-46F0-A97C-16E9BE401D98}" type="datetimeFigureOut">
              <a:rPr lang="es-ES_tradnl" smtClean="0"/>
              <a:t>06/11/2015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6D9D-ACD6-4968-81D8-76E6856721CA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4952-E426-46F0-A97C-16E9BE401D98}" type="datetimeFigureOut">
              <a:rPr lang="es-ES_tradnl" smtClean="0"/>
              <a:t>06/11/2015</a:t>
            </a:fld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206D9D-ACD6-4968-81D8-76E6856721CA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3A206D9D-ACD6-4968-81D8-76E6856721CA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FF24952-E426-46F0-A97C-16E9BE401D98}" type="datetimeFigureOut">
              <a:rPr lang="es-ES_tradnl" smtClean="0"/>
              <a:t>06/11/2015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7903" y="457200"/>
            <a:ext cx="7772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9600" dirty="0" smtClean="0">
              <a:solidFill>
                <a:srgbClr val="FF0000"/>
              </a:solidFill>
              <a:latin typeface="Britannic Bold" pitchFamily="34" charset="0"/>
            </a:endParaRPr>
          </a:p>
          <a:p>
            <a:pPr lvl="0" algn="ctr"/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Español</a:t>
            </a:r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 2</a:t>
            </a:r>
          </a:p>
          <a:p>
            <a:pPr lvl="0" algn="ctr"/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Vocabulario</a:t>
            </a:r>
            <a:endParaRPr lang="en-US" sz="9600" dirty="0" smtClean="0">
              <a:solidFill>
                <a:srgbClr val="FF0000"/>
              </a:solidFill>
              <a:latin typeface="Britannic Bold" pitchFamily="34" charset="0"/>
            </a:endParaRPr>
          </a:p>
          <a:p>
            <a:pPr lvl="0" algn="ctr"/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2A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3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7"/>
          <a:stretch/>
        </p:blipFill>
        <p:spPr bwMode="auto">
          <a:xfrm>
            <a:off x="1752600" y="509450"/>
            <a:ext cx="5639096" cy="634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72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1040" y="2286000"/>
            <a:ext cx="769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despertarse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"/>
            <a:ext cx="5906489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26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2553789"/>
            <a:ext cx="647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levantarse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76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5611"/>
            <a:ext cx="5721927" cy="671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9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2629989"/>
            <a:ext cx="64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acostarse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4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"/>
          <a:stretch/>
        </p:blipFill>
        <p:spPr bwMode="auto">
          <a:xfrm>
            <a:off x="1828800" y="274320"/>
            <a:ext cx="5693823" cy="658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3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4600" y="2172789"/>
            <a:ext cx="518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vestirse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29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857009" cy="679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0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5400" y="1752600"/>
            <a:ext cx="6477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el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maquillaje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00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6531"/>
            <a:ext cx="56041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05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9263"/>
            <a:ext cx="593469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45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794" y="1524000"/>
            <a:ext cx="8153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el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desodorante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8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9935"/>
            <a:ext cx="5867400" cy="669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86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5188" y="240138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secarse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01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503" y="134983"/>
            <a:ext cx="5638800" cy="648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48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1676400"/>
            <a:ext cx="5715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el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secador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99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6126"/>
            <a:ext cx="5691249" cy="668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37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5146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la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toalla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5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6875"/>
            <a:ext cx="5791200" cy="625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48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1676400"/>
            <a:ext cx="6705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>
                <a:solidFill>
                  <a:srgbClr val="FF0000"/>
                </a:solidFill>
                <a:latin typeface="Britannic Bold" pitchFamily="34" charset="0"/>
              </a:rPr>
              <a:t>a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rreglarse</a:t>
            </a:r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 el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pelo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2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2600" y="1957251"/>
            <a:ext cx="5791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>
                <a:solidFill>
                  <a:srgbClr val="FF0000"/>
                </a:solidFill>
                <a:latin typeface="Britannic Bold" pitchFamily="34" charset="0"/>
              </a:rPr>
              <a:t>l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avarse</a:t>
            </a:r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 la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cara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1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/>
          <a:stretch/>
        </p:blipFill>
        <p:spPr bwMode="auto">
          <a:xfrm>
            <a:off x="1828800" y="300446"/>
            <a:ext cx="5621482" cy="655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45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2860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el gel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6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6158"/>
            <a:ext cx="5448300" cy="675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84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0" y="1676400"/>
            <a:ext cx="4724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>
                <a:solidFill>
                  <a:srgbClr val="FF0000"/>
                </a:solidFill>
                <a:latin typeface="Britannic Bold" pitchFamily="34" charset="0"/>
              </a:rPr>
              <a:t>e</a:t>
            </a:r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l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cepillo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70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5845728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3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2860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el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peine</a:t>
            </a:r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 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49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7565"/>
            <a:ext cx="6030191" cy="662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2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6583" y="1905000"/>
            <a:ext cx="6248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>
                <a:solidFill>
                  <a:srgbClr val="FF0000"/>
                </a:solidFill>
                <a:latin typeface="Britannic Bold" pitchFamily="34" charset="0"/>
              </a:rPr>
              <a:t>c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ortarse</a:t>
            </a:r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 </a:t>
            </a:r>
          </a:p>
          <a:p>
            <a:pPr lvl="0" algn="ctr"/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el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pelo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29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/>
          <a:stretch/>
        </p:blipFill>
        <p:spPr bwMode="auto">
          <a:xfrm>
            <a:off x="1567542" y="0"/>
            <a:ext cx="5671457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0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2438400"/>
            <a:ext cx="5791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afeitarse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1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023264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7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"/>
            <a:ext cx="6191993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76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1336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bañarse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21771"/>
            <a:ext cx="5715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91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1600" y="1752600"/>
            <a:ext cx="6248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>
                <a:solidFill>
                  <a:srgbClr val="FF0000"/>
                </a:solidFill>
                <a:latin typeface="Britannic Bold" pitchFamily="34" charset="0"/>
              </a:rPr>
              <a:t>p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intarse</a:t>
            </a:r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las</a:t>
            </a:r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uñas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38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5076008" cy="656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86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2449286"/>
            <a:ext cx="53976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los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labios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5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77"/>
            <a:ext cx="6265718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4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16684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el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salón</a:t>
            </a:r>
            <a:endParaRPr lang="en-US" sz="9600" dirty="0" smtClean="0">
              <a:solidFill>
                <a:srgbClr val="FF0000"/>
              </a:solidFill>
              <a:latin typeface="Britannic Bold" pitchFamily="34" charset="0"/>
            </a:endParaRPr>
          </a:p>
          <a:p>
            <a:pPr lvl="0" algn="ctr"/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de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belleza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08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709"/>
            <a:ext cx="6057900" cy="675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90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16684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el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agua</a:t>
            </a:r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 de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colonia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438400"/>
            <a:ext cx="571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ducharse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8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r="2956"/>
          <a:stretch/>
        </p:blipFill>
        <p:spPr bwMode="auto">
          <a:xfrm>
            <a:off x="1476103" y="103094"/>
            <a:ext cx="6100354" cy="675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6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2736503"/>
            <a:ext cx="617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el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cinturón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6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52" y="228600"/>
            <a:ext cx="6220648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3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9063" y="144780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9600" dirty="0" err="1">
                <a:solidFill>
                  <a:srgbClr val="FF0000"/>
                </a:solidFill>
                <a:latin typeface="Britannic Bold" pitchFamily="34" charset="0"/>
              </a:rPr>
              <a:t>l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as</a:t>
            </a:r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joyas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7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/>
          <a:stretch/>
        </p:blipFill>
        <p:spPr bwMode="auto">
          <a:xfrm>
            <a:off x="1524000" y="371120"/>
            <a:ext cx="6376554" cy="633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64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4384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la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boda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77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5678"/>
            <a:ext cx="5909853" cy="675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97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1924594"/>
            <a:ext cx="6324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>
                <a:solidFill>
                  <a:srgbClr val="FF0000"/>
                </a:solidFill>
                <a:latin typeface="Britannic Bold" pitchFamily="34" charset="0"/>
              </a:rPr>
              <a:t>e</a:t>
            </a:r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l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concurso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78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246025" cy="650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40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2514600"/>
            <a:ext cx="617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la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audición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4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"/>
            <a:ext cx="63246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29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6754"/>
            <a:ext cx="599555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7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362200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entusiasmado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15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"/>
          <a:stretch/>
        </p:blipFill>
        <p:spPr bwMode="auto">
          <a:xfrm>
            <a:off x="1539240" y="470262"/>
            <a:ext cx="5699760" cy="636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98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2514600"/>
            <a:ext cx="5943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nervioso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2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/>
          <a:stretch/>
        </p:blipFill>
        <p:spPr bwMode="auto">
          <a:xfrm>
            <a:off x="1295400" y="209006"/>
            <a:ext cx="5832764" cy="664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46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25146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de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oro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55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1" y="174171"/>
            <a:ext cx="5902036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0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4384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de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plata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95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7224"/>
            <a:ext cx="5680364" cy="666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23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133600"/>
            <a:ext cx="571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srgbClr val="FF0000"/>
                </a:solidFill>
                <a:latin typeface="Britannic Bold" pitchFamily="34" charset="0"/>
              </a:rPr>
              <a:t>c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ómodo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2133600"/>
            <a:ext cx="5791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>
                <a:solidFill>
                  <a:srgbClr val="FF0000"/>
                </a:solidFill>
                <a:latin typeface="Britannic Bold" pitchFamily="34" charset="0"/>
              </a:rPr>
              <a:t>l</a:t>
            </a:r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a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ducha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18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753100" cy="665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1905000"/>
            <a:ext cx="6477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>
                <a:solidFill>
                  <a:srgbClr val="FF0000"/>
                </a:solidFill>
                <a:latin typeface="Britannic Bold" pitchFamily="34" charset="0"/>
              </a:rPr>
              <a:t>c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epillarse</a:t>
            </a:r>
            <a:r>
              <a:rPr lang="en-US" sz="9600" dirty="0" smtClean="0">
                <a:solidFill>
                  <a:srgbClr val="FF0000"/>
                </a:solidFill>
                <a:latin typeface="Britannic Bold" pitchFamily="34" charset="0"/>
              </a:rPr>
              <a:t> los </a:t>
            </a:r>
            <a:r>
              <a:rPr lang="en-US" sz="9600" dirty="0" err="1" smtClean="0">
                <a:solidFill>
                  <a:srgbClr val="FF0000"/>
                </a:solidFill>
                <a:latin typeface="Britannic Bold" pitchFamily="34" charset="0"/>
              </a:rPr>
              <a:t>dientes</a:t>
            </a:r>
            <a:endParaRPr lang="es-ES_tradnl" sz="96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7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751</TotalTime>
  <Words>71</Words>
  <Application>Microsoft Office PowerPoint</Application>
  <PresentationFormat>On-screen Show (4:3)</PresentationFormat>
  <Paragraphs>41</Paragraphs>
  <Slides>69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Ridge, Ashley</cp:lastModifiedBy>
  <cp:revision>19</cp:revision>
  <dcterms:created xsi:type="dcterms:W3CDTF">2012-10-29T13:40:36Z</dcterms:created>
  <dcterms:modified xsi:type="dcterms:W3CDTF">2015-11-06T16:24:06Z</dcterms:modified>
</cp:coreProperties>
</file>