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sldIdLst>
    <p:sldId id="256" r:id="rId2"/>
    <p:sldId id="281" r:id="rId3"/>
    <p:sldId id="282" r:id="rId4"/>
    <p:sldId id="262" r:id="rId5"/>
    <p:sldId id="284" r:id="rId6"/>
    <p:sldId id="259" r:id="rId7"/>
    <p:sldId id="285" r:id="rId8"/>
    <p:sldId id="266" r:id="rId9"/>
    <p:sldId id="286" r:id="rId10"/>
    <p:sldId id="268" r:id="rId11"/>
    <p:sldId id="287" r:id="rId12"/>
    <p:sldId id="257" r:id="rId13"/>
    <p:sldId id="288" r:id="rId14"/>
    <p:sldId id="276" r:id="rId15"/>
    <p:sldId id="289" r:id="rId16"/>
    <p:sldId id="279" r:id="rId17"/>
    <p:sldId id="290" r:id="rId18"/>
    <p:sldId id="274" r:id="rId19"/>
    <p:sldId id="291" r:id="rId20"/>
    <p:sldId id="272" r:id="rId21"/>
    <p:sldId id="292" r:id="rId22"/>
    <p:sldId id="269" r:id="rId23"/>
    <p:sldId id="293" r:id="rId24"/>
    <p:sldId id="261" r:id="rId25"/>
    <p:sldId id="294" r:id="rId26"/>
    <p:sldId id="258" r:id="rId27"/>
    <p:sldId id="295" r:id="rId28"/>
    <p:sldId id="265" r:id="rId29"/>
    <p:sldId id="296" r:id="rId30"/>
    <p:sldId id="275" r:id="rId31"/>
    <p:sldId id="297" r:id="rId32"/>
    <p:sldId id="264" r:id="rId33"/>
    <p:sldId id="298" r:id="rId34"/>
    <p:sldId id="271" r:id="rId35"/>
    <p:sldId id="299" r:id="rId36"/>
    <p:sldId id="270" r:id="rId37"/>
    <p:sldId id="300" r:id="rId38"/>
    <p:sldId id="277" r:id="rId39"/>
    <p:sldId id="301" r:id="rId40"/>
    <p:sldId id="278" r:id="rId41"/>
    <p:sldId id="302" r:id="rId42"/>
    <p:sldId id="280" r:id="rId43"/>
    <p:sldId id="303" r:id="rId44"/>
    <p:sldId id="267" r:id="rId45"/>
    <p:sldId id="304" r:id="rId46"/>
    <p:sldId id="260" r:id="rId47"/>
    <p:sldId id="305" r:id="rId48"/>
    <p:sldId id="273" r:id="rId49"/>
    <p:sldId id="306" r:id="rId50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94585" autoAdjust="0"/>
  </p:normalViewPr>
  <p:slideViewPr>
    <p:cSldViewPr>
      <p:cViewPr varScale="1">
        <p:scale>
          <a:sx n="70" d="100"/>
          <a:sy n="70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65599-A376-460A-B953-8AB492DD668A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F7B81-31D2-4807-9D6C-1D1EE2FAA5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9366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s-ES_tradnl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85D067A-BB69-4D10-A10F-C627B9BF4758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16749B-E507-43AE-B64B-8268DAD705EF}" type="datetimeFigureOut">
              <a:rPr lang="es-ES_tradnl" smtClean="0"/>
              <a:t>10/09/2015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8900" y="2092238"/>
            <a:ext cx="626620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Vocabulario</a:t>
            </a:r>
            <a:endParaRPr lang="en-US" sz="9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1A</a:t>
            </a:r>
            <a:endParaRPr 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1174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55"/>
            <a:ext cx="6954239" cy="683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901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676400"/>
            <a:ext cx="5105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07F09">
                        <a:tint val="40000"/>
                        <a:satMod val="250000"/>
                      </a:srgbClr>
                    </a:gs>
                    <a:gs pos="9000">
                      <a:srgbClr val="F07F09">
                        <a:tint val="52000"/>
                        <a:satMod val="300000"/>
                      </a:srgbClr>
                    </a:gs>
                    <a:gs pos="50000">
                      <a:srgbClr val="F07F09">
                        <a:shade val="20000"/>
                        <a:satMod val="300000"/>
                      </a:srgbClr>
                    </a:gs>
                    <a:gs pos="79000">
                      <a:srgbClr val="F07F09">
                        <a:tint val="52000"/>
                        <a:satMod val="300000"/>
                      </a:srgbClr>
                    </a:gs>
                    <a:gs pos="100000">
                      <a:srgbClr val="F07F09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la </a:t>
            </a:r>
            <a:r>
              <a:rPr lang="en-US" sz="9600" b="1" dirty="0" err="1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07F09">
                        <a:tint val="40000"/>
                        <a:satMod val="250000"/>
                      </a:srgbClr>
                    </a:gs>
                    <a:gs pos="9000">
                      <a:srgbClr val="F07F09">
                        <a:tint val="52000"/>
                        <a:satMod val="300000"/>
                      </a:srgbClr>
                    </a:gs>
                    <a:gs pos="50000">
                      <a:srgbClr val="F07F09">
                        <a:shade val="20000"/>
                        <a:satMod val="300000"/>
                      </a:srgbClr>
                    </a:gs>
                    <a:gs pos="79000">
                      <a:srgbClr val="F07F09">
                        <a:tint val="52000"/>
                        <a:satMod val="300000"/>
                      </a:srgbClr>
                    </a:gs>
                    <a:gs pos="100000">
                      <a:srgbClr val="F07F09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cinta</a:t>
            </a:r>
            <a:r>
              <a:rPr lang="en-US" sz="96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07F09">
                        <a:tint val="40000"/>
                        <a:satMod val="250000"/>
                      </a:srgbClr>
                    </a:gs>
                    <a:gs pos="9000">
                      <a:srgbClr val="F07F09">
                        <a:tint val="52000"/>
                        <a:satMod val="300000"/>
                      </a:srgbClr>
                    </a:gs>
                    <a:gs pos="50000">
                      <a:srgbClr val="F07F09">
                        <a:shade val="20000"/>
                        <a:satMod val="300000"/>
                      </a:srgbClr>
                    </a:gs>
                    <a:gs pos="79000">
                      <a:srgbClr val="F07F09">
                        <a:tint val="52000"/>
                        <a:satMod val="300000"/>
                      </a:srgbClr>
                    </a:gs>
                    <a:gs pos="100000">
                      <a:srgbClr val="F07F09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07F09">
                        <a:tint val="40000"/>
                        <a:satMod val="250000"/>
                      </a:srgbClr>
                    </a:gs>
                    <a:gs pos="9000">
                      <a:srgbClr val="F07F09">
                        <a:tint val="52000"/>
                        <a:satMod val="300000"/>
                      </a:srgbClr>
                    </a:gs>
                    <a:gs pos="50000">
                      <a:srgbClr val="F07F09">
                        <a:shade val="20000"/>
                        <a:satMod val="300000"/>
                      </a:srgbClr>
                    </a:gs>
                    <a:gs pos="79000">
                      <a:srgbClr val="F07F09">
                        <a:tint val="52000"/>
                        <a:satMod val="300000"/>
                      </a:srgbClr>
                    </a:gs>
                    <a:gs pos="100000">
                      <a:srgbClr val="F07F09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adhesiva</a:t>
            </a:r>
            <a:endParaRPr lang="en-US" sz="96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07F09">
                      <a:tint val="40000"/>
                      <a:satMod val="250000"/>
                    </a:srgbClr>
                  </a:gs>
                  <a:gs pos="9000">
                    <a:srgbClr val="F07F09">
                      <a:tint val="52000"/>
                      <a:satMod val="300000"/>
                    </a:srgbClr>
                  </a:gs>
                  <a:gs pos="50000">
                    <a:srgbClr val="F07F09">
                      <a:shade val="20000"/>
                      <a:satMod val="300000"/>
                    </a:srgbClr>
                  </a:gs>
                  <a:gs pos="79000">
                    <a:srgbClr val="F07F09">
                      <a:tint val="52000"/>
                      <a:satMod val="300000"/>
                    </a:srgbClr>
                  </a:gs>
                  <a:gs pos="100000">
                    <a:srgbClr val="F07F09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4287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0" b="12785"/>
          <a:stretch/>
        </p:blipFill>
        <p:spPr bwMode="auto">
          <a:xfrm>
            <a:off x="762000" y="248451"/>
            <a:ext cx="7429500" cy="66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965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676400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dar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un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discurso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29395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239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072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9" y="1676400"/>
            <a:ext cx="81534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hacer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una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pregunta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56801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001000" cy="68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50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438400"/>
            <a:ext cx="49721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contestar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22985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/>
          <a:stretch/>
        </p:blipFill>
        <p:spPr bwMode="auto">
          <a:xfrm>
            <a:off x="609600" y="152399"/>
            <a:ext cx="7467600" cy="663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481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2286000"/>
            <a:ext cx="41705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explicar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6499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"/>
          <a:stretch/>
        </p:blipFill>
        <p:spPr bwMode="auto">
          <a:xfrm>
            <a:off x="685800" y="191009"/>
            <a:ext cx="7086600" cy="663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276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"/>
            <a:ext cx="73162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929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459504"/>
            <a:ext cx="71056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laboratorio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50056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011"/>
            <a:ext cx="7010400" cy="679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536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981200"/>
            <a:ext cx="5834033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scribir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informe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2824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7" b="12842"/>
          <a:stretch/>
        </p:blipFill>
        <p:spPr bwMode="auto">
          <a:xfrm>
            <a:off x="990600" y="152400"/>
            <a:ext cx="6978071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51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752600"/>
            <a:ext cx="594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iscutir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la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tarea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45217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8658"/>
          <a:stretch/>
        </p:blipFill>
        <p:spPr bwMode="auto">
          <a:xfrm>
            <a:off x="1295400" y="152400"/>
            <a:ext cx="656900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552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905000"/>
            <a:ext cx="80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aprender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memoria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58389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/>
          <a:stretch/>
        </p:blipFill>
        <p:spPr bwMode="auto">
          <a:xfrm>
            <a:off x="1143000" y="195943"/>
            <a:ext cx="6477000" cy="6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90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3583" y="1524000"/>
            <a:ext cx="647683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el carnet de </a:t>
            </a:r>
          </a:p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identidad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7196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524000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hacer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un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proyecto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61380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/>
          <a:stretch/>
        </p:blipFill>
        <p:spPr bwMode="auto">
          <a:xfrm>
            <a:off x="685800" y="235131"/>
            <a:ext cx="7620000" cy="64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58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981200"/>
            <a:ext cx="8563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entregar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46192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011"/>
            <a:ext cx="6705601" cy="67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452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645" y="2590800"/>
            <a:ext cx="85326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prestar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atención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99850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0"/>
            <a:ext cx="762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341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0025" y="2438400"/>
            <a:ext cx="61564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os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asientos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17666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9" y="19594"/>
            <a:ext cx="7239000" cy="676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83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514600"/>
            <a:ext cx="62426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pedir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ayuda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49397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824"/>
            <a:ext cx="7620000" cy="68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35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6845" y="2438400"/>
            <a:ext cx="48721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almorzar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9050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5" b="27879"/>
          <a:stretch/>
        </p:blipFill>
        <p:spPr bwMode="auto">
          <a:xfrm>
            <a:off x="88325" y="1143000"/>
            <a:ext cx="8603484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883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467600" cy="672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438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362200"/>
            <a:ext cx="67306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llegar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tarde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87002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46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373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600200"/>
            <a:ext cx="50842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el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armario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22628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"/>
            <a:ext cx="7162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505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24000"/>
            <a:ext cx="657500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sacar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una</a:t>
            </a:r>
            <a:endParaRPr lang="en-US" sz="9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buena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nota 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35811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1" b="11284"/>
          <a:stretch/>
        </p:blipFill>
        <p:spPr bwMode="auto">
          <a:xfrm>
            <a:off x="1066800" y="0"/>
            <a:ext cx="6934200" cy="664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745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609277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 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las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reglas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61187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8001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427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619" y="2384814"/>
            <a:ext cx="78580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llegar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tiempo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7284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619" y="2590800"/>
            <a:ext cx="73108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los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materiales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81617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t="12059" b="8040"/>
          <a:stretch/>
        </p:blipFill>
        <p:spPr bwMode="auto">
          <a:xfrm>
            <a:off x="1447800" y="203343"/>
            <a:ext cx="6234249" cy="660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601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1189" y="2379617"/>
            <a:ext cx="731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tijeras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8812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5047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913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434046"/>
            <a:ext cx="65842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grapadora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67673777"/>
      </p:ext>
    </p:extLst>
  </p:cSld>
  <p:clrMapOvr>
    <a:masterClrMapping/>
  </p:clrMapOvr>
</p:sld>
</file>

<file path=ppt/theme/theme1.xml><?xml version="1.0" encoding="utf-8"?>
<a:theme xmlns:a="http://schemas.openxmlformats.org/drawingml/2006/main" name="Composit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319</TotalTime>
  <Words>60</Words>
  <Application>Microsoft Office PowerPoint</Application>
  <PresentationFormat>On-screen Show (4:3)</PresentationFormat>
  <Paragraphs>29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Composite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Ridge, Ashley</cp:lastModifiedBy>
  <cp:revision>18</cp:revision>
  <dcterms:created xsi:type="dcterms:W3CDTF">2012-09-27T18:00:52Z</dcterms:created>
  <dcterms:modified xsi:type="dcterms:W3CDTF">2015-09-10T14:12:16Z</dcterms:modified>
</cp:coreProperties>
</file>