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79" r:id="rId4"/>
    <p:sldId id="296" r:id="rId5"/>
    <p:sldId id="282" r:id="rId6"/>
    <p:sldId id="258" r:id="rId7"/>
    <p:sldId id="264" r:id="rId8"/>
    <p:sldId id="263" r:id="rId9"/>
    <p:sldId id="262" r:id="rId10"/>
    <p:sldId id="261" r:id="rId11"/>
    <p:sldId id="265" r:id="rId12"/>
    <p:sldId id="266" r:id="rId13"/>
    <p:sldId id="267" r:id="rId14"/>
    <p:sldId id="268" r:id="rId15"/>
    <p:sldId id="303" r:id="rId16"/>
    <p:sldId id="308" r:id="rId17"/>
    <p:sldId id="307" r:id="rId18"/>
    <p:sldId id="309" r:id="rId19"/>
    <p:sldId id="312" r:id="rId20"/>
    <p:sldId id="310" r:id="rId21"/>
    <p:sldId id="311" r:id="rId22"/>
    <p:sldId id="313" r:id="rId23"/>
    <p:sldId id="269" r:id="rId24"/>
    <p:sldId id="270" r:id="rId25"/>
    <p:sldId id="272" r:id="rId26"/>
    <p:sldId id="273" r:id="rId27"/>
    <p:sldId id="274" r:id="rId28"/>
    <p:sldId id="275" r:id="rId29"/>
    <p:sldId id="314" r:id="rId30"/>
    <p:sldId id="315" r:id="rId31"/>
    <p:sldId id="316" r:id="rId32"/>
    <p:sldId id="297" r:id="rId33"/>
    <p:sldId id="298" r:id="rId34"/>
    <p:sldId id="299" r:id="rId35"/>
    <p:sldId id="300" r:id="rId36"/>
    <p:sldId id="301" r:id="rId37"/>
    <p:sldId id="30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11/12/2015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1744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11/12/2015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35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11/12/2015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167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11/12/2015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9289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11/12/2015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650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11/12/2015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302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11/12/2015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393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11/12/2015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4704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11/12/2015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1923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11/12/2015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360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633-904F-6C46-A219-DE5DB411EC81}" type="datetimeFigureOut">
              <a:rPr lang="en-US" smtClean="0"/>
              <a:t>11/12/2015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9338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F4633-904F-6C46-A219-DE5DB411EC81}" type="datetimeFigureOut">
              <a:rPr lang="en-US" smtClean="0"/>
              <a:t>11/12/2015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E57A9-F6EB-BB44-9D90-D543BC17CCE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429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S_tradnl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Vocabulario</a:t>
            </a:r>
            <a:br>
              <a:rPr lang="es-ES_tradnl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s-ES_tradnl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Capítulo </a:t>
            </a:r>
            <a:r>
              <a:rPr lang="es-ES_tradnl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1B</a:t>
            </a:r>
            <a:endParaRPr lang="es-ES_tradnl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499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11" y="744563"/>
            <a:ext cx="3191110" cy="3985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646" y="695203"/>
            <a:ext cx="3036443" cy="4106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6616" y="4806454"/>
            <a:ext cx="2379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rubia</a:t>
            </a:r>
            <a:endParaRPr lang="es-ES_tradnl" sz="5400" dirty="0"/>
          </a:p>
        </p:txBody>
      </p:sp>
      <p:sp>
        <p:nvSpPr>
          <p:cNvPr id="7" name="Rectangle 6"/>
          <p:cNvSpPr/>
          <p:nvPr/>
        </p:nvSpPr>
        <p:spPr>
          <a:xfrm>
            <a:off x="5385348" y="4895953"/>
            <a:ext cx="17164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rubio</a:t>
            </a:r>
            <a:endParaRPr lang="es-ES_tradnl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6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44" y="394180"/>
            <a:ext cx="4152975" cy="44235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0854" y="5089351"/>
            <a:ext cx="2659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pelirroja</a:t>
            </a:r>
            <a:endParaRPr lang="es-ES_tradnl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050" y="394180"/>
            <a:ext cx="3651002" cy="45637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9724" y="5089351"/>
            <a:ext cx="26587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pelirrojo</a:t>
            </a:r>
            <a:endParaRPr lang="es-ES_tradnl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6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263" y="379580"/>
            <a:ext cx="3310735" cy="5793786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79555" y="2452675"/>
            <a:ext cx="2043760" cy="9343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angle 4"/>
          <p:cNvSpPr/>
          <p:nvPr/>
        </p:nvSpPr>
        <p:spPr>
          <a:xfrm>
            <a:off x="202176" y="4023605"/>
            <a:ext cx="2659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 alta</a:t>
            </a:r>
            <a:endParaRPr lang="es-ES_tradnl" sz="5400" dirty="0"/>
          </a:p>
        </p:txBody>
      </p:sp>
      <p:sp>
        <p:nvSpPr>
          <p:cNvPr id="6" name="Left Arrow 5"/>
          <p:cNvSpPr/>
          <p:nvPr/>
        </p:nvSpPr>
        <p:spPr>
          <a:xfrm>
            <a:off x="6510832" y="2277484"/>
            <a:ext cx="2102155" cy="94895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angle 6"/>
          <p:cNvSpPr/>
          <p:nvPr/>
        </p:nvSpPr>
        <p:spPr>
          <a:xfrm>
            <a:off x="6310673" y="4023605"/>
            <a:ext cx="2659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 bajo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42416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529" y="1087739"/>
            <a:ext cx="4783599" cy="38906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74392" y="4567355"/>
            <a:ext cx="3124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bueno(a)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49872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70" y="584284"/>
            <a:ext cx="6793676" cy="44809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2427" y="5342605"/>
            <a:ext cx="3124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malo(a)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41999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7" y="263236"/>
            <a:ext cx="4641273" cy="464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2145" y="5093827"/>
            <a:ext cx="3799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artístico(a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5979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468024"/>
            <a:ext cx="490537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98537" y="4401101"/>
            <a:ext cx="36329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*deportista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21408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27" y="263514"/>
            <a:ext cx="4606637" cy="442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2495" y="5079974"/>
            <a:ext cx="4153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atrevido(a)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244384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18" y="686173"/>
            <a:ext cx="6352309" cy="412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58291" y="4567355"/>
            <a:ext cx="50014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desordenado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6690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64" y="304799"/>
            <a:ext cx="4620491" cy="462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81596" y="4567355"/>
            <a:ext cx="38552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ordenado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0055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22" y="861357"/>
            <a:ext cx="7140654" cy="29754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72975" y="4129675"/>
            <a:ext cx="431575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el/la chico(a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)</a:t>
            </a:r>
          </a:p>
          <a:p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02333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43" y="509589"/>
            <a:ext cx="2583382" cy="463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07592" y="4567355"/>
            <a:ext cx="37853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estudioso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48288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33" y="685801"/>
            <a:ext cx="6514139" cy="424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49452" y="5153711"/>
            <a:ext cx="4214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* 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impaciente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4707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63" y="437719"/>
            <a:ext cx="6696941" cy="445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13470" y="5310855"/>
            <a:ext cx="3339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*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paciente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48731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88" y="1027625"/>
            <a:ext cx="7620000" cy="381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42385" y="5204059"/>
            <a:ext cx="3573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gracioso(a)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42157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08637"/>
            <a:ext cx="3810000" cy="381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75533" y="5006822"/>
            <a:ext cx="2757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serio(a)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410880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975" y="525573"/>
            <a:ext cx="5611214" cy="4208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8854" y="5182012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perezoso(a)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79106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712" y="407225"/>
            <a:ext cx="3708400" cy="508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48854" y="5643677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s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impático(a)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68348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255" y="138830"/>
            <a:ext cx="3391975" cy="511576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69333" y="2087692"/>
            <a:ext cx="2364922" cy="135773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/>
          <p:cNvSpPr/>
          <p:nvPr/>
        </p:nvSpPr>
        <p:spPr>
          <a:xfrm>
            <a:off x="2948854" y="5643677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antipático(a)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5355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538" y="381870"/>
            <a:ext cx="4888728" cy="50435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70016" y="5643677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*inteligente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42080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54" y="496649"/>
            <a:ext cx="4256545" cy="420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4418" y="5020222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t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alentoso(a)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8099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835" y="0"/>
            <a:ext cx="6392016" cy="47301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4478" y="4456071"/>
            <a:ext cx="629186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el/la amigo(a)</a:t>
            </a:r>
          </a:p>
          <a:p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228194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6013"/>
            <a:ext cx="4558145" cy="466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38400" y="5186889"/>
            <a:ext cx="44866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*t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rabajador(a)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76268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90" y="720437"/>
            <a:ext cx="6511637" cy="390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61345" y="5182012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*sociable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286700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20426"/>
            <a:ext cx="3821907" cy="457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47072" y="5389830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yo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244286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063" y="2071688"/>
            <a:ext cx="27908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47072" y="5182012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tú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41981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09" y="1683327"/>
            <a:ext cx="2366963" cy="335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648691" y="2895600"/>
            <a:ext cx="2133600" cy="685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/>
          <p:cNvSpPr/>
          <p:nvPr/>
        </p:nvSpPr>
        <p:spPr>
          <a:xfrm>
            <a:off x="2519363" y="5182012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él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276572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2133600" y="2895600"/>
            <a:ext cx="2133600" cy="685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2286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6236" y="5182012"/>
            <a:ext cx="4029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ella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13199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5078" y="990600"/>
            <a:ext cx="5852884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</a:t>
            </a:r>
            <a:r>
              <a:rPr lang="en-US" sz="8000" b="1" cap="none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Cómo</a:t>
            </a:r>
            <a:r>
              <a:rPr lang="en-US" sz="80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cap="none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</a:t>
            </a:r>
            <a:r>
              <a:rPr lang="en-US" sz="80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cap="none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él</a:t>
            </a:r>
            <a:r>
              <a:rPr lang="en-US" sz="80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22811" y="3554988"/>
            <a:ext cx="6623929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</a:t>
            </a:r>
            <a:r>
              <a:rPr lang="en-US" sz="8000" b="1" cap="none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Cómo</a:t>
            </a:r>
            <a:r>
              <a:rPr lang="en-US" sz="80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cap="none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</a:t>
            </a:r>
            <a:r>
              <a:rPr lang="en-US" sz="80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cap="none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ella</a:t>
            </a:r>
            <a:r>
              <a:rPr lang="en-US" sz="80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3424"/>
            <a:ext cx="1905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256" y="843383"/>
            <a:ext cx="1790990" cy="253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81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990600"/>
            <a:ext cx="6873677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¿</a:t>
            </a:r>
            <a:r>
              <a:rPr lang="en-US" sz="8000" b="1" cap="none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Cómo</a:t>
            </a:r>
            <a:r>
              <a:rPr lang="en-US" sz="80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cap="none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eres</a:t>
            </a:r>
            <a:r>
              <a:rPr lang="en-US" sz="80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8000" b="1" cap="none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tú</a:t>
            </a:r>
            <a:r>
              <a:rPr lang="en-US" sz="8000" b="1" cap="none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07" y="3142597"/>
            <a:ext cx="27908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08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geone.org/wp-content/uploads/2015/09/Fami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07" y="548263"/>
            <a:ext cx="5442546" cy="362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33642" y="4478684"/>
            <a:ext cx="376715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l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a familia</a:t>
            </a:r>
            <a:endParaRPr lang="es-ES_tradnl" sz="5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j-ea"/>
              <a:cs typeface="+mj-cs"/>
            </a:endParaRPr>
          </a:p>
          <a:p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5161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61" y="2289334"/>
            <a:ext cx="8399487" cy="1594067"/>
          </a:xfrm>
        </p:spPr>
        <p:txBody>
          <a:bodyPr/>
          <a:lstStyle/>
          <a:p>
            <a:r>
              <a:rPr lang="es-ES_tradnl" dirty="0" smtClean="0"/>
              <a:t>¿Cómo </a:t>
            </a:r>
            <a:r>
              <a:rPr lang="es-ES_tradnl" dirty="0" smtClean="0"/>
              <a:t>eres tú?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0730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28" y="1781109"/>
            <a:ext cx="3965028" cy="2710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05" y="1781109"/>
            <a:ext cx="3765900" cy="28207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16034" y="4806454"/>
            <a:ext cx="2379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guapo</a:t>
            </a:r>
            <a:endParaRPr lang="es-ES_tradnl" sz="5400" dirty="0"/>
          </a:p>
        </p:txBody>
      </p:sp>
      <p:sp>
        <p:nvSpPr>
          <p:cNvPr id="6" name="Rectangle 5"/>
          <p:cNvSpPr/>
          <p:nvPr/>
        </p:nvSpPr>
        <p:spPr>
          <a:xfrm>
            <a:off x="5809407" y="4806454"/>
            <a:ext cx="19399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guapa</a:t>
            </a:r>
            <a:endParaRPr lang="es-ES_tradnl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40" y="704907"/>
            <a:ext cx="8034529" cy="45194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26328" y="5390424"/>
            <a:ext cx="3219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bonito(a)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281403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041" y="187926"/>
            <a:ext cx="3289786" cy="49436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98898" y="5206337"/>
            <a:ext cx="2659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     </a:t>
            </a:r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feo(a)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7508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10" y="967921"/>
            <a:ext cx="2921857" cy="43907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1880" y="5551016"/>
            <a:ext cx="2659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morena</a:t>
            </a:r>
            <a:endParaRPr lang="es-ES_tradnl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877" y="957714"/>
            <a:ext cx="3221903" cy="44133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60519" y="5551016"/>
            <a:ext cx="24589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_tradnl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moreno</a:t>
            </a:r>
            <a:endParaRPr lang="es-ES_tradnl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43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100</Words>
  <Application>Microsoft Office PowerPoint</Application>
  <PresentationFormat>On-screen Show (4:3)</PresentationFormat>
  <Paragraphs>43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Vocabulario Capítulo 1B</vt:lpstr>
      <vt:lpstr>PowerPoint Presentation</vt:lpstr>
      <vt:lpstr>PowerPoint Presentation</vt:lpstr>
      <vt:lpstr>PowerPoint Presentation</vt:lpstr>
      <vt:lpstr>¿Cómo eres tú?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Vocabulario Capítulo 1</dc:title>
  <dc:creator>A R</dc:creator>
  <cp:lastModifiedBy>Ridge, Ashley</cp:lastModifiedBy>
  <cp:revision>16</cp:revision>
  <dcterms:created xsi:type="dcterms:W3CDTF">2013-07-29T01:43:55Z</dcterms:created>
  <dcterms:modified xsi:type="dcterms:W3CDTF">2015-11-12T15:30:21Z</dcterms:modified>
</cp:coreProperties>
</file>