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6" r:id="rId12"/>
    <p:sldId id="267" r:id="rId13"/>
    <p:sldId id="268" r:id="rId14"/>
    <p:sldId id="269" r:id="rId15"/>
    <p:sldId id="270" r:id="rId16"/>
    <p:sldId id="265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3FFF23A-1087-6444-A184-13160874DDC0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A5497E5-FFB4-6F4D-A0CB-F51A47D6AC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F23A-1087-6444-A184-13160874DDC0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E5-FFB4-6F4D-A0CB-F51A47D6AC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F23A-1087-6444-A184-13160874DDC0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E5-FFB4-6F4D-A0CB-F51A47D6AC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F23A-1087-6444-A184-13160874DDC0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E5-FFB4-6F4D-A0CB-F51A47D6AC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F23A-1087-6444-A184-13160874DDC0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E5-FFB4-6F4D-A0CB-F51A47D6AC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F23A-1087-6444-A184-13160874DDC0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E5-FFB4-6F4D-A0CB-F51A47D6AC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F23A-1087-6444-A184-13160874DDC0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E5-FFB4-6F4D-A0CB-F51A47D6AC8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F23A-1087-6444-A184-13160874DDC0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E5-FFB4-6F4D-A0CB-F51A47D6AC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F23A-1087-6444-A184-13160874DDC0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497E5-FFB4-6F4D-A0CB-F51A47D6AC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3FFF23A-1087-6444-A184-13160874DDC0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A5497E5-FFB4-6F4D-A0CB-F51A47D6AC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3FFF23A-1087-6444-A184-13160874DDC0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A5497E5-FFB4-6F4D-A0CB-F51A47D6AC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3FFF23A-1087-6444-A184-13160874DDC0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A5497E5-FFB4-6F4D-A0CB-F51A47D6AC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7A Vocab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5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11" y="394180"/>
            <a:ext cx="6585284" cy="595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Estufa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4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186" y="1624640"/>
            <a:ext cx="4319614" cy="324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Fregadero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8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0"/>
            <a:ext cx="5564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3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smtClean="0"/>
              <a:t>Fuego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8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9" y="838200"/>
            <a:ext cx="5544509" cy="564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7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Horno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244600"/>
            <a:ext cx="63500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9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Mariscos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6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711" y="695526"/>
            <a:ext cx="2354995" cy="56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2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205" y="1503723"/>
            <a:ext cx="4749367" cy="348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2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Microondas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1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658" y="703832"/>
            <a:ext cx="6529508" cy="539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1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 Olla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0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63" y="759162"/>
            <a:ext cx="6881109" cy="544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Pedazo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5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889000"/>
            <a:ext cx="43561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1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Refrigerador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7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315" y="1075579"/>
            <a:ext cx="4586816" cy="46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 Salsa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5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/>
              <a:t>a</a:t>
            </a:r>
            <a:r>
              <a:rPr lang="en-US" dirty="0" err="1" smtClean="0"/>
              <a:t>ceite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8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812800"/>
            <a:ext cx="69850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Sartén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8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119" y="959069"/>
            <a:ext cx="4247796" cy="424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1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Vinagre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17500"/>
            <a:ext cx="62357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8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Añadir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808" y="1719029"/>
            <a:ext cx="3004677" cy="2998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764" y="843863"/>
            <a:ext cx="4816998" cy="481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6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 </a:t>
            </a:r>
            <a:r>
              <a:rPr lang="en-US" dirty="0" err="1" smtClean="0"/>
              <a:t>Añadas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2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689100"/>
            <a:ext cx="57150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3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Calentar</a:t>
            </a:r>
            <a:r>
              <a:rPr lang="en-US" dirty="0" smtClean="0"/>
              <a:t> (</a:t>
            </a:r>
            <a:r>
              <a:rPr lang="en-US" dirty="0" err="1" smtClean="0"/>
              <a:t>e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sym typeface="Wingdings"/>
              </a:rPr>
              <a:t>ie</a:t>
            </a:r>
            <a:r>
              <a:rPr lang="en-US" dirty="0" smtClean="0">
                <a:sym typeface="Wingdings"/>
              </a:rPr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7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661" y="1130300"/>
            <a:ext cx="53975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4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999" y="2184399"/>
            <a:ext cx="4370221" cy="329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4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Batir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3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106" y="1282700"/>
            <a:ext cx="64389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1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Cucharada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7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681163"/>
            <a:ext cx="52387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39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Freír</a:t>
            </a:r>
            <a:r>
              <a:rPr lang="en-US" dirty="0" smtClean="0"/>
              <a:t> (</a:t>
            </a:r>
            <a:r>
              <a:rPr lang="en-US" dirty="0" err="1" smtClean="0"/>
              <a:t>e→í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40" y="735272"/>
            <a:ext cx="6725911" cy="504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88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Hervir</a:t>
            </a:r>
            <a:r>
              <a:rPr lang="en-US" dirty="0" smtClean="0"/>
              <a:t> (</a:t>
            </a:r>
            <a:r>
              <a:rPr lang="en-US" dirty="0" err="1" smtClean="0"/>
              <a:t>e→ie</a:t>
            </a:r>
            <a:r>
              <a:rPr lang="en-US" dirty="0" smtClean="0"/>
              <a:t>) (</a:t>
            </a:r>
            <a:r>
              <a:rPr lang="en-US" dirty="0" err="1" smtClean="0"/>
              <a:t>e→i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6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13" y="1518492"/>
            <a:ext cx="4552950" cy="364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4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Ingredientes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4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/>
              <a:t>a</a:t>
            </a:r>
            <a:r>
              <a:rPr lang="en-US" dirty="0" err="1" smtClean="0"/>
              <a:t>jo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1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92" y="1325811"/>
            <a:ext cx="4601608" cy="43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02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Mezclar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6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7305"/>
            <a:ext cx="6367386" cy="328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02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pelar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5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68" y="1485008"/>
            <a:ext cx="7430877" cy="39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Picar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79" y="2105771"/>
            <a:ext cx="3802636" cy="25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72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Probar</a:t>
            </a:r>
            <a:r>
              <a:rPr lang="en-US" dirty="0" smtClean="0"/>
              <a:t> (</a:t>
            </a:r>
            <a:r>
              <a:rPr lang="en-US" dirty="0" err="1" smtClean="0"/>
              <a:t>o→ue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5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534" y="1284842"/>
            <a:ext cx="3950637" cy="402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19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Receta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7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041400"/>
            <a:ext cx="635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8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724025"/>
            <a:ext cx="47625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86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Apagar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4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7"/>
          <a:stretch/>
        </p:blipFill>
        <p:spPr bwMode="auto">
          <a:xfrm>
            <a:off x="1663547" y="480447"/>
            <a:ext cx="5869460" cy="545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50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Caliente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88" y="572878"/>
            <a:ext cx="5691171" cy="550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11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Congelado</a:t>
            </a:r>
            <a:r>
              <a:rPr lang="en-US" dirty="0" smtClean="0"/>
              <a:t> (a)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4"/>
          <a:stretch/>
        </p:blipFill>
        <p:spPr bwMode="auto">
          <a:xfrm>
            <a:off x="1492674" y="286438"/>
            <a:ext cx="5997689" cy="59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95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Dejar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2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59" y="1421175"/>
            <a:ext cx="7400887" cy="416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52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Encender</a:t>
            </a:r>
            <a:r>
              <a:rPr lang="en-US" dirty="0" smtClean="0"/>
              <a:t> (</a:t>
            </a:r>
            <a:r>
              <a:rPr lang="en-US" dirty="0" err="1" smtClean="0"/>
              <a:t>e→ie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8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/>
              <a:t>c</a:t>
            </a:r>
            <a:r>
              <a:rPr lang="en-US" dirty="0" err="1" smtClean="0"/>
              <a:t>aldo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1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787" y="1641512"/>
            <a:ext cx="5481728" cy="36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77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Enlatado</a:t>
            </a:r>
            <a:r>
              <a:rPr lang="en-US" dirty="0" smtClean="0"/>
              <a:t> (a)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0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52" y="1095022"/>
            <a:ext cx="7171701" cy="448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98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Fresco (a)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1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90550"/>
            <a:ext cx="85725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79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Frito (a)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3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36" y="1333041"/>
            <a:ext cx="6775285" cy="382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11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Olvidarse</a:t>
            </a:r>
            <a:r>
              <a:rPr lang="en-US" dirty="0" smtClean="0"/>
              <a:t> 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6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55" y="1036547"/>
            <a:ext cx="8538885" cy="51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5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Camarón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9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863</TotalTime>
  <Words>103</Words>
  <Application>Microsoft Office PowerPoint</Application>
  <PresentationFormat>On-screen Show (4:3)</PresentationFormat>
  <Paragraphs>39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Pushpin</vt:lpstr>
      <vt:lpstr>7A Vocab</vt:lpstr>
      <vt:lpstr>PowerPoint Presentation</vt:lpstr>
      <vt:lpstr>El aceite</vt:lpstr>
      <vt:lpstr>PowerPoint Presentation</vt:lpstr>
      <vt:lpstr>El ajo</vt:lpstr>
      <vt:lpstr>PowerPoint Presentation</vt:lpstr>
      <vt:lpstr>El caldo</vt:lpstr>
      <vt:lpstr>PowerPoint Presentation</vt:lpstr>
      <vt:lpstr>El Camarón</vt:lpstr>
      <vt:lpstr>PowerPoint Presentation</vt:lpstr>
      <vt:lpstr>La Estufa</vt:lpstr>
      <vt:lpstr>PowerPoint Presentation</vt:lpstr>
      <vt:lpstr>El Fregadero</vt:lpstr>
      <vt:lpstr>PowerPoint Presentation</vt:lpstr>
      <vt:lpstr>El Fuego</vt:lpstr>
      <vt:lpstr>PowerPoint Presentation</vt:lpstr>
      <vt:lpstr>El Horno</vt:lpstr>
      <vt:lpstr>PowerPoint Presentation</vt:lpstr>
      <vt:lpstr>Los Mariscos</vt:lpstr>
      <vt:lpstr>PowerPoint Presentation</vt:lpstr>
      <vt:lpstr>El Microondas</vt:lpstr>
      <vt:lpstr>PowerPoint Presentation</vt:lpstr>
      <vt:lpstr>La Olla</vt:lpstr>
      <vt:lpstr>PowerPoint Presentation</vt:lpstr>
      <vt:lpstr>El Pedazo</vt:lpstr>
      <vt:lpstr>PowerPoint Presentation</vt:lpstr>
      <vt:lpstr>El Refrigerador</vt:lpstr>
      <vt:lpstr>PowerPoint Presentation</vt:lpstr>
      <vt:lpstr>La Salsa</vt:lpstr>
      <vt:lpstr>PowerPoint Presentation</vt:lpstr>
      <vt:lpstr>La Sartén</vt:lpstr>
      <vt:lpstr>PowerPoint Presentation</vt:lpstr>
      <vt:lpstr>El Vinagre</vt:lpstr>
      <vt:lpstr>PowerPoint Presentation</vt:lpstr>
      <vt:lpstr>Añadir</vt:lpstr>
      <vt:lpstr>PowerPoint Presentation</vt:lpstr>
      <vt:lpstr>No Añadas</vt:lpstr>
      <vt:lpstr>PowerPoint Presentation</vt:lpstr>
      <vt:lpstr>Calentar (eie)</vt:lpstr>
      <vt:lpstr>PowerPoint Presentation</vt:lpstr>
      <vt:lpstr>Batir</vt:lpstr>
      <vt:lpstr>PowerPoint Presentation</vt:lpstr>
      <vt:lpstr>La Cucharada</vt:lpstr>
      <vt:lpstr>PowerPoint Presentation</vt:lpstr>
      <vt:lpstr>Freír (e→í)</vt:lpstr>
      <vt:lpstr>PowerPoint Presentation</vt:lpstr>
      <vt:lpstr>Hervir (e→ie) (e→i)</vt:lpstr>
      <vt:lpstr>PowerPoint Presentation</vt:lpstr>
      <vt:lpstr>Los Ingredientes</vt:lpstr>
      <vt:lpstr>PowerPoint Presentation</vt:lpstr>
      <vt:lpstr>Mezclar</vt:lpstr>
      <vt:lpstr>PowerPoint Presentation</vt:lpstr>
      <vt:lpstr>pelar</vt:lpstr>
      <vt:lpstr>PowerPoint Presentation</vt:lpstr>
      <vt:lpstr>Picar</vt:lpstr>
      <vt:lpstr>PowerPoint Presentation</vt:lpstr>
      <vt:lpstr>Probar (o→ue)</vt:lpstr>
      <vt:lpstr>PowerPoint Presentation</vt:lpstr>
      <vt:lpstr>La Receta</vt:lpstr>
      <vt:lpstr>PowerPoint Presentation</vt:lpstr>
      <vt:lpstr>Apagar</vt:lpstr>
      <vt:lpstr>PowerPoint Presentation</vt:lpstr>
      <vt:lpstr>Caliente</vt:lpstr>
      <vt:lpstr>PowerPoint Presentation</vt:lpstr>
      <vt:lpstr>Congelado (a)</vt:lpstr>
      <vt:lpstr>PowerPoint Presentation</vt:lpstr>
      <vt:lpstr>Dejar</vt:lpstr>
      <vt:lpstr>PowerPoint Presentation</vt:lpstr>
      <vt:lpstr>Encender (e→ie)</vt:lpstr>
      <vt:lpstr>PowerPoint Presentation</vt:lpstr>
      <vt:lpstr>Enlatado (a)</vt:lpstr>
      <vt:lpstr>PowerPoint Presentation</vt:lpstr>
      <vt:lpstr>Fresco (a)</vt:lpstr>
      <vt:lpstr>PowerPoint Presentation</vt:lpstr>
      <vt:lpstr>Frito (a)</vt:lpstr>
      <vt:lpstr>PowerPoint Presentation</vt:lpstr>
      <vt:lpstr>Olvidarse de</vt:lpstr>
    </vt:vector>
  </TitlesOfParts>
  <Company>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7A Vocab</dc:title>
  <dc:creator>A R</dc:creator>
  <cp:lastModifiedBy>Ridge, Ashley</cp:lastModifiedBy>
  <cp:revision>11</cp:revision>
  <dcterms:created xsi:type="dcterms:W3CDTF">2016-04-26T12:10:33Z</dcterms:created>
  <dcterms:modified xsi:type="dcterms:W3CDTF">2016-04-27T19:41:09Z</dcterms:modified>
</cp:coreProperties>
</file>